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78" r:id="rId4"/>
    <p:sldId id="341" r:id="rId5"/>
    <p:sldId id="346" r:id="rId6"/>
    <p:sldId id="347" r:id="rId7"/>
    <p:sldId id="345" r:id="rId8"/>
    <p:sldId id="348" r:id="rId9"/>
    <p:sldId id="349" r:id="rId10"/>
    <p:sldId id="350" r:id="rId11"/>
    <p:sldId id="351" r:id="rId12"/>
    <p:sldId id="352" r:id="rId13"/>
    <p:sldId id="355" r:id="rId14"/>
    <p:sldId id="353" r:id="rId15"/>
    <p:sldId id="354" r:id="rId16"/>
    <p:sldId id="356" r:id="rId17"/>
    <p:sldId id="3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undo custSel addSld delSld modSld">
      <pc:chgData name="Teuku Raja Irfan Radarma" userId="cf428174-95ba-4576-8554-3a3b8ffa52b7" providerId="ADAL" clId="{EE864646-A7C8-4500-8B43-C38DD58412E7}" dt="2024-06-23T13:46:42.890" v="1148" actId="1076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del">
        <pc:chgData name="Teuku Raja Irfan Radarma" userId="cf428174-95ba-4576-8554-3a3b8ffa52b7" providerId="ADAL" clId="{EE864646-A7C8-4500-8B43-C38DD58412E7}" dt="2024-06-23T13:44:39.330" v="1025" actId="47"/>
        <pc:sldMkLst>
          <pc:docMk/>
          <pc:sldMk cId="3675863148" sldId="268"/>
        </pc:sldMkLst>
      </pc:sldChg>
      <pc:sldChg chg="addSp modSp mod">
        <pc:chgData name="Teuku Raja Irfan Radarma" userId="cf428174-95ba-4576-8554-3a3b8ffa52b7" providerId="ADAL" clId="{EE864646-A7C8-4500-8B43-C38DD58412E7}" dt="2024-06-23T11:00:08.371" v="59" actId="1076"/>
        <pc:sldMkLst>
          <pc:docMk/>
          <pc:sldMk cId="2140043544" sldId="309"/>
        </pc:sldMkLst>
        <pc:spChg chg="add mod">
          <ac:chgData name="Teuku Raja Irfan Radarma" userId="cf428174-95ba-4576-8554-3a3b8ffa52b7" providerId="ADAL" clId="{EE864646-A7C8-4500-8B43-C38DD58412E7}" dt="2024-06-23T11:00:03.122" v="57" actId="1076"/>
          <ac:spMkLst>
            <pc:docMk/>
            <pc:sldMk cId="2140043544" sldId="309"/>
            <ac:spMk id="5" creationId="{801DFCEA-395E-4D61-88E4-CE09269E64E0}"/>
          </ac:spMkLst>
        </pc:spChg>
        <pc:spChg chg="add mod">
          <ac:chgData name="Teuku Raja Irfan Radarma" userId="cf428174-95ba-4576-8554-3a3b8ffa52b7" providerId="ADAL" clId="{EE864646-A7C8-4500-8B43-C38DD58412E7}" dt="2024-06-23T11:00:08.371" v="59" actId="1076"/>
          <ac:spMkLst>
            <pc:docMk/>
            <pc:sldMk cId="2140043544" sldId="309"/>
            <ac:spMk id="19" creationId="{F1633E04-CC81-4141-9BF0-1706EA5F2E7D}"/>
          </ac:spMkLst>
        </pc:spChg>
        <pc:spChg chg="mod">
          <ac:chgData name="Teuku Raja Irfan Radarma" userId="cf428174-95ba-4576-8554-3a3b8ffa52b7" providerId="ADAL" clId="{EE864646-A7C8-4500-8B43-C38DD58412E7}" dt="2024-06-23T10:59:54.410" v="55" actId="207"/>
          <ac:spMkLst>
            <pc:docMk/>
            <pc:sldMk cId="2140043544" sldId="309"/>
            <ac:spMk id="21" creationId="{D1E5A996-1405-423C-865A-4BB38305FAF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09:47.053" v="191" actId="20577"/>
        <pc:sldMkLst>
          <pc:docMk/>
          <pc:sldMk cId="148857536" sldId="340"/>
        </pc:sldMkLst>
        <pc:spChg chg="mod">
          <ac:chgData name="Teuku Raja Irfan Radarma" userId="cf428174-95ba-4576-8554-3a3b8ffa52b7" providerId="ADAL" clId="{EE864646-A7C8-4500-8B43-C38DD58412E7}" dt="2024-06-23T13:06:37.770" v="81" actId="20577"/>
          <ac:spMkLst>
            <pc:docMk/>
            <pc:sldMk cId="148857536" sldId="340"/>
            <ac:spMk id="2" creationId="{15C1E13F-4C61-4F51-BEE6-3442B9A3BB4C}"/>
          </ac:spMkLst>
        </pc:spChg>
        <pc:spChg chg="mod">
          <ac:chgData name="Teuku Raja Irfan Radarma" userId="cf428174-95ba-4576-8554-3a3b8ffa52b7" providerId="ADAL" clId="{EE864646-A7C8-4500-8B43-C38DD58412E7}" dt="2024-06-23T13:09:47.053" v="191" actId="20577"/>
          <ac:spMkLst>
            <pc:docMk/>
            <pc:sldMk cId="148857536" sldId="340"/>
            <ac:spMk id="4" creationId="{7A32522B-A8B6-4AD1-B9F7-6A4212FE4D1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21:44.755" v="240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EE864646-A7C8-4500-8B43-C38DD58412E7}" dt="2024-06-23T13:10:14.808" v="216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EE864646-A7C8-4500-8B43-C38DD58412E7}" dt="2024-06-23T13:21:44.755" v="240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new del">
        <pc:chgData name="Teuku Raja Irfan Radarma" userId="cf428174-95ba-4576-8554-3a3b8ffa52b7" providerId="ADAL" clId="{EE864646-A7C8-4500-8B43-C38DD58412E7}" dt="2024-06-23T13:21:49.417" v="242" actId="680"/>
        <pc:sldMkLst>
          <pc:docMk/>
          <pc:sldMk cId="1135304570" sldId="342"/>
        </pc:sldMkLst>
      </pc:sldChg>
      <pc:sldChg chg="new del">
        <pc:chgData name="Teuku Raja Irfan Radarma" userId="cf428174-95ba-4576-8554-3a3b8ffa52b7" providerId="ADAL" clId="{EE864646-A7C8-4500-8B43-C38DD58412E7}" dt="2024-06-23T13:26:54.682" v="244" actId="680"/>
        <pc:sldMkLst>
          <pc:docMk/>
          <pc:sldMk cId="2885119025" sldId="342"/>
        </pc:sldMkLst>
      </pc:sldChg>
      <pc:sldChg chg="addSp delSp modSp new mod">
        <pc:chgData name="Teuku Raja Irfan Radarma" userId="cf428174-95ba-4576-8554-3a3b8ffa52b7" providerId="ADAL" clId="{EE864646-A7C8-4500-8B43-C38DD58412E7}" dt="2024-06-23T13:38:30.231" v="635" actId="114"/>
        <pc:sldMkLst>
          <pc:docMk/>
          <pc:sldMk cId="3601233984" sldId="342"/>
        </pc:sldMkLst>
        <pc:spChg chg="mod">
          <ac:chgData name="Teuku Raja Irfan Radarma" userId="cf428174-95ba-4576-8554-3a3b8ffa52b7" providerId="ADAL" clId="{EE864646-A7C8-4500-8B43-C38DD58412E7}" dt="2024-06-23T13:31:36.767" v="408" actId="27636"/>
          <ac:spMkLst>
            <pc:docMk/>
            <pc:sldMk cId="3601233984" sldId="342"/>
            <ac:spMk id="2" creationId="{FED7EFCB-0CCD-4A7F-8BCD-0B8E50D05B41}"/>
          </ac:spMkLst>
        </pc:spChg>
        <pc:spChg chg="mod">
          <ac:chgData name="Teuku Raja Irfan Radarma" userId="cf428174-95ba-4576-8554-3a3b8ffa52b7" providerId="ADAL" clId="{EE864646-A7C8-4500-8B43-C38DD58412E7}" dt="2024-06-23T13:31:41.030" v="410" actId="1076"/>
          <ac:spMkLst>
            <pc:docMk/>
            <pc:sldMk cId="3601233984" sldId="342"/>
            <ac:spMk id="3" creationId="{5154CAF5-F3DB-48EE-A789-890786378F0E}"/>
          </ac:spMkLst>
        </pc:spChg>
        <pc:spChg chg="mod">
          <ac:chgData name="Teuku Raja Irfan Radarma" userId="cf428174-95ba-4576-8554-3a3b8ffa52b7" providerId="ADAL" clId="{EE864646-A7C8-4500-8B43-C38DD58412E7}" dt="2024-06-23T13:37:38.172" v="563" actId="1076"/>
          <ac:spMkLst>
            <pc:docMk/>
            <pc:sldMk cId="3601233984" sldId="342"/>
            <ac:spMk id="4" creationId="{DF05C15B-8527-4A03-B16E-9C918A47B268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7" creationId="{72D3A988-B5D1-4A7D-94F9-FFBCC01BC51B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8" creationId="{C417E856-FDDD-43BD-91F9-46857B9B85E6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9" creationId="{544D5CAE-B7C1-464B-9576-E68517F074F2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1" creationId="{2B3B7ED2-7EC2-455B-A980-1DD515552759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3" creationId="{A1E236A6-94A6-4643-A600-599BA45A5E70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4" creationId="{D07584E8-B3B0-4ABD-8E55-2CE20AA10FFC}"/>
          </ac:spMkLst>
        </pc:spChg>
        <pc:spChg chg="add del mod">
          <ac:chgData name="Teuku Raja Irfan Radarma" userId="cf428174-95ba-4576-8554-3a3b8ffa52b7" providerId="ADAL" clId="{EE864646-A7C8-4500-8B43-C38DD58412E7}" dt="2024-06-23T13:35:42.617" v="536" actId="478"/>
          <ac:spMkLst>
            <pc:docMk/>
            <pc:sldMk cId="3601233984" sldId="342"/>
            <ac:spMk id="15" creationId="{FFF370BB-4AE1-4A41-ACB9-0DBEF1CE8695}"/>
          </ac:spMkLst>
        </pc:spChg>
        <pc:spChg chg="add del mod">
          <ac:chgData name="Teuku Raja Irfan Radarma" userId="cf428174-95ba-4576-8554-3a3b8ffa52b7" providerId="ADAL" clId="{EE864646-A7C8-4500-8B43-C38DD58412E7}" dt="2024-06-23T13:36:57.446" v="552" actId="478"/>
          <ac:spMkLst>
            <pc:docMk/>
            <pc:sldMk cId="3601233984" sldId="342"/>
            <ac:spMk id="20" creationId="{2CE9F20E-D445-45BE-BAE5-C1DE9241ED38}"/>
          </ac:spMkLst>
        </pc:spChg>
        <pc:spChg chg="add del mod">
          <ac:chgData name="Teuku Raja Irfan Radarma" userId="cf428174-95ba-4576-8554-3a3b8ffa52b7" providerId="ADAL" clId="{EE864646-A7C8-4500-8B43-C38DD58412E7}" dt="2024-06-23T13:37:23.255" v="559" actId="478"/>
          <ac:spMkLst>
            <pc:docMk/>
            <pc:sldMk cId="3601233984" sldId="342"/>
            <ac:spMk id="21" creationId="{EB2A4E9B-8E77-45CE-A472-CD881D411994}"/>
          </ac:spMkLst>
        </pc:spChg>
        <pc:spChg chg="add mod">
          <ac:chgData name="Teuku Raja Irfan Radarma" userId="cf428174-95ba-4576-8554-3a3b8ffa52b7" providerId="ADAL" clId="{EE864646-A7C8-4500-8B43-C38DD58412E7}" dt="2024-06-23T13:38:30.231" v="635" actId="114"/>
          <ac:spMkLst>
            <pc:docMk/>
            <pc:sldMk cId="3601233984" sldId="342"/>
            <ac:spMk id="22" creationId="{ACE06FF9-4139-45D7-8403-4D9AB33892E5}"/>
          </ac:spMkLst>
        </pc:sp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5" creationId="{EC984939-F2DE-4AA8-98E2-A8A162702FCF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6" creationId="{FF641B83-0D55-49C0-AA5B-56555FCFFF92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0" creationId="{2DB3CF11-C97D-4A18-9532-184CBD7B99F7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2" creationId="{556CBD33-080A-4A31-90DB-1986FCA6FF5D}"/>
          </ac:graphicFrameMkLst>
        </pc:graphicFrame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7" creationId="{530BDD25-417D-4729-B006-87A7EFC73C96}"/>
          </ac:cxnSpMkLst>
        </pc:cxn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9" creationId="{CA4B9AB0-D5E0-489F-9199-9FBA55131EDA}"/>
          </ac:cxnSpMkLst>
        </pc:cxnChg>
      </pc:sldChg>
      <pc:sldChg chg="addSp modSp new mod">
        <pc:chgData name="Teuku Raja Irfan Radarma" userId="cf428174-95ba-4576-8554-3a3b8ffa52b7" providerId="ADAL" clId="{EE864646-A7C8-4500-8B43-C38DD58412E7}" dt="2024-06-23T13:43:01.353" v="1024" actId="403"/>
        <pc:sldMkLst>
          <pc:docMk/>
          <pc:sldMk cId="1309586483" sldId="343"/>
        </pc:sldMkLst>
        <pc:spChg chg="mod">
          <ac:chgData name="Teuku Raja Irfan Radarma" userId="cf428174-95ba-4576-8554-3a3b8ffa52b7" providerId="ADAL" clId="{EE864646-A7C8-4500-8B43-C38DD58412E7}" dt="2024-06-23T13:42:46.423" v="1022" actId="14100"/>
          <ac:spMkLst>
            <pc:docMk/>
            <pc:sldMk cId="1309586483" sldId="343"/>
            <ac:spMk id="2" creationId="{87DE868F-FBE4-419C-854E-D8CCE6CE851B}"/>
          </ac:spMkLst>
        </pc:spChg>
        <pc:spChg chg="mod">
          <ac:chgData name="Teuku Raja Irfan Radarma" userId="cf428174-95ba-4576-8554-3a3b8ffa52b7" providerId="ADAL" clId="{EE864646-A7C8-4500-8B43-C38DD58412E7}" dt="2024-06-23T13:43:01.353" v="1024" actId="403"/>
          <ac:spMkLst>
            <pc:docMk/>
            <pc:sldMk cId="1309586483" sldId="343"/>
            <ac:spMk id="3" creationId="{132C587D-5EE0-4328-96FF-A03FF5BB4E53}"/>
          </ac:spMkLst>
        </pc:spChg>
        <pc:picChg chg="add mod">
          <ac:chgData name="Teuku Raja Irfan Radarma" userId="cf428174-95ba-4576-8554-3a3b8ffa52b7" providerId="ADAL" clId="{EE864646-A7C8-4500-8B43-C38DD58412E7}" dt="2024-06-23T13:42:34.662" v="1019" actId="1076"/>
          <ac:picMkLst>
            <pc:docMk/>
            <pc:sldMk cId="1309586483" sldId="343"/>
            <ac:picMk id="6" creationId="{6333A44F-DC8C-4DC4-AF24-19901AB34A73}"/>
          </ac:picMkLst>
        </pc:picChg>
        <pc:picChg chg="add mod">
          <ac:chgData name="Teuku Raja Irfan Radarma" userId="cf428174-95ba-4576-8554-3a3b8ffa52b7" providerId="ADAL" clId="{EE864646-A7C8-4500-8B43-C38DD58412E7}" dt="2024-06-23T13:42:40.226" v="1021" actId="1076"/>
          <ac:picMkLst>
            <pc:docMk/>
            <pc:sldMk cId="1309586483" sldId="343"/>
            <ac:picMk id="8" creationId="{BC5C2A47-36D2-45E3-9547-A1A9D8841A99}"/>
          </ac:picMkLst>
        </pc:picChg>
      </pc:sldChg>
      <pc:sldChg chg="addSp delSp modSp new mod">
        <pc:chgData name="Teuku Raja Irfan Radarma" userId="cf428174-95ba-4576-8554-3a3b8ffa52b7" providerId="ADAL" clId="{EE864646-A7C8-4500-8B43-C38DD58412E7}" dt="2024-06-23T13:46:42.890" v="1148" actId="1076"/>
        <pc:sldMkLst>
          <pc:docMk/>
          <pc:sldMk cId="3214015146" sldId="344"/>
        </pc:sldMkLst>
        <pc:spChg chg="mod">
          <ac:chgData name="Teuku Raja Irfan Radarma" userId="cf428174-95ba-4576-8554-3a3b8ffa52b7" providerId="ADAL" clId="{EE864646-A7C8-4500-8B43-C38DD58412E7}" dt="2024-06-23T13:46:39.822" v="1147" actId="14100"/>
          <ac:spMkLst>
            <pc:docMk/>
            <pc:sldMk cId="3214015146" sldId="344"/>
            <ac:spMk id="2" creationId="{E284FA19-4CCD-4C19-A1BC-003E4CB0BF87}"/>
          </ac:spMkLst>
        </pc:spChg>
        <pc:spChg chg="del">
          <ac:chgData name="Teuku Raja Irfan Radarma" userId="cf428174-95ba-4576-8554-3a3b8ffa52b7" providerId="ADAL" clId="{EE864646-A7C8-4500-8B43-C38DD58412E7}" dt="2024-06-23T13:46:14.393" v="1145" actId="478"/>
          <ac:spMkLst>
            <pc:docMk/>
            <pc:sldMk cId="3214015146" sldId="344"/>
            <ac:spMk id="4" creationId="{02E33536-1A2A-4F58-8C5C-1E5A0B10D26A}"/>
          </ac:spMkLst>
        </pc:spChg>
        <pc:spChg chg="add mod">
          <ac:chgData name="Teuku Raja Irfan Radarma" userId="cf428174-95ba-4576-8554-3a3b8ffa52b7" providerId="ADAL" clId="{EE864646-A7C8-4500-8B43-C38DD58412E7}" dt="2024-06-23T13:46:42.890" v="1148" actId="1076"/>
          <ac:spMkLst>
            <pc:docMk/>
            <pc:sldMk cId="3214015146" sldId="344"/>
            <ac:spMk id="5" creationId="{11006B6F-1446-4229-B9F9-2ED4101A4650}"/>
          </ac:spMkLst>
        </pc:spChg>
        <pc:picChg chg="add mod">
          <ac:chgData name="Teuku Raja Irfan Radarma" userId="cf428174-95ba-4576-8554-3a3b8ffa52b7" providerId="ADAL" clId="{EE864646-A7C8-4500-8B43-C38DD58412E7}" dt="2024-06-23T13:46:42.890" v="1148" actId="1076"/>
          <ac:picMkLst>
            <pc:docMk/>
            <pc:sldMk cId="3214015146" sldId="344"/>
            <ac:picMk id="6" creationId="{CB3503DB-72E1-420F-A810-F0F53D6668A6}"/>
          </ac:picMkLst>
        </pc:pic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FB025C40-6D08-402B-9B8B-DA2A631636D2}"/>
    <pc:docChg chg="undo custSel addSld delSld modSld sldOrd">
      <pc:chgData name="Teuku Raja Irfan Radarma" userId="cf428174-95ba-4576-8554-3a3b8ffa52b7" providerId="ADAL" clId="{FB025C40-6D08-402B-9B8B-DA2A631636D2}" dt="2024-06-30T15:18:05.679" v="812" actId="1076"/>
      <pc:docMkLst>
        <pc:docMk/>
      </pc:docMkLst>
      <pc:sldChg chg="modSp mod">
        <pc:chgData name="Teuku Raja Irfan Radarma" userId="cf428174-95ba-4576-8554-3a3b8ffa52b7" providerId="ADAL" clId="{FB025C40-6D08-402B-9B8B-DA2A631636D2}" dt="2024-06-30T14:02:51.936" v="4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FB025C40-6D08-402B-9B8B-DA2A631636D2}" dt="2024-06-30T14:02:51.936" v="42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FB025C40-6D08-402B-9B8B-DA2A631636D2}" dt="2024-06-30T14:02:35.681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FB025C40-6D08-402B-9B8B-DA2A631636D2}" dt="2024-06-30T14:03:58.007" v="10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FB025C40-6D08-402B-9B8B-DA2A631636D2}" dt="2024-06-30T14:03:58.007" v="10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457204914" sldId="26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8287481" sldId="271"/>
        </pc:sldMkLst>
      </pc:sldChg>
      <pc:sldChg chg="modSp mod">
        <pc:chgData name="Teuku Raja Irfan Radarma" userId="cf428174-95ba-4576-8554-3a3b8ffa52b7" providerId="ADAL" clId="{FB025C40-6D08-402B-9B8B-DA2A631636D2}" dt="2024-06-30T14:04:25.142" v="10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FB025C40-6D08-402B-9B8B-DA2A631636D2}" dt="2024-06-30T14:04:20.059" v="107" actId="207"/>
          <ac:spMkLst>
            <pc:docMk/>
            <pc:sldMk cId="3722240106" sldId="278"/>
            <ac:spMk id="79" creationId="{5CBF8611-E6AE-4199-A490-F53C73C2E7E9}"/>
          </ac:spMkLst>
        </pc:spChg>
        <pc:spChg chg="mod">
          <ac:chgData name="Teuku Raja Irfan Radarma" userId="cf428174-95ba-4576-8554-3a3b8ffa52b7" providerId="ADAL" clId="{FB025C40-6D08-402B-9B8B-DA2A631636D2}" dt="2024-06-30T14:04:25.142" v="108" actId="207"/>
          <ac:spMkLst>
            <pc:docMk/>
            <pc:sldMk cId="3722240106" sldId="278"/>
            <ac:spMk id="81" creationId="{0B264170-2E8E-4448-B4FE-F025D13F37AC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801049290" sldId="28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50510589" sldId="30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140043544" sldId="30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407306040" sldId="31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931572100" sldId="31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89749584" sldId="31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117714241" sldId="31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25736091" sldId="31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767778035" sldId="31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66384604" sldId="31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28876292" sldId="31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405135630" sldId="31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603194126" sldId="31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562574567" sldId="32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516586" sldId="32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250707088" sldId="32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815195672" sldId="32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4021258611" sldId="32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956598728" sldId="32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120151068" sldId="32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543487194" sldId="32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372899280" sldId="32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176252531" sldId="32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030245141" sldId="330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886870268" sldId="331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918830678" sldId="33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240754387" sldId="33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275038603" sldId="334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98136088" sldId="335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2508547076" sldId="336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961733192" sldId="337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842161784" sldId="338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876405775" sldId="339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48857536" sldId="340"/>
        </pc:sldMkLst>
      </pc:sldChg>
      <pc:sldChg chg="modSp mod">
        <pc:chgData name="Teuku Raja Irfan Radarma" userId="cf428174-95ba-4576-8554-3a3b8ffa52b7" providerId="ADAL" clId="{FB025C40-6D08-402B-9B8B-DA2A631636D2}" dt="2024-06-30T14:05:55.392" v="126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FB025C40-6D08-402B-9B8B-DA2A631636D2}" dt="2024-06-30T14:05:48.117" v="124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FB025C40-6D08-402B-9B8B-DA2A631636D2}" dt="2024-06-30T14:05:55.392" v="126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601233984" sldId="342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1309586483" sldId="343"/>
        </pc:sldMkLst>
      </pc:sldChg>
      <pc:sldChg chg="del">
        <pc:chgData name="Teuku Raja Irfan Radarma" userId="cf428174-95ba-4576-8554-3a3b8ffa52b7" providerId="ADAL" clId="{FB025C40-6D08-402B-9B8B-DA2A631636D2}" dt="2024-06-30T14:46:53.065" v="441" actId="47"/>
        <pc:sldMkLst>
          <pc:docMk/>
          <pc:sldMk cId="3214015146" sldId="344"/>
        </pc:sldMkLst>
      </pc:sldChg>
      <pc:sldChg chg="addSp delSp modSp new mod">
        <pc:chgData name="Teuku Raja Irfan Radarma" userId="cf428174-95ba-4576-8554-3a3b8ffa52b7" providerId="ADAL" clId="{FB025C40-6D08-402B-9B8B-DA2A631636D2}" dt="2024-06-30T14:47:04.881" v="446" actId="208"/>
        <pc:sldMkLst>
          <pc:docMk/>
          <pc:sldMk cId="1535285831" sldId="345"/>
        </pc:sldMkLst>
        <pc:spChg chg="del">
          <ac:chgData name="Teuku Raja Irfan Radarma" userId="cf428174-95ba-4576-8554-3a3b8ffa52b7" providerId="ADAL" clId="{FB025C40-6D08-402B-9B8B-DA2A631636D2}" dt="2024-06-30T14:36:44.171" v="129" actId="478"/>
          <ac:spMkLst>
            <pc:docMk/>
            <pc:sldMk cId="1535285831" sldId="345"/>
            <ac:spMk id="2" creationId="{A6C92BA4-8901-43A1-BD9D-46002E1372B9}"/>
          </ac:spMkLst>
        </pc:spChg>
        <pc:spChg chg="del">
          <ac:chgData name="Teuku Raja Irfan Radarma" userId="cf428174-95ba-4576-8554-3a3b8ffa52b7" providerId="ADAL" clId="{FB025C40-6D08-402B-9B8B-DA2A631636D2}" dt="2024-06-30T14:36:42.103" v="128" actId="478"/>
          <ac:spMkLst>
            <pc:docMk/>
            <pc:sldMk cId="1535285831" sldId="345"/>
            <ac:spMk id="3" creationId="{FA41D68E-6229-422D-B3B5-2D6EF113CA3A}"/>
          </ac:spMkLst>
        </pc:spChg>
        <pc:spChg chg="add mod">
          <ac:chgData name="Teuku Raja Irfan Radarma" userId="cf428174-95ba-4576-8554-3a3b8ffa52b7" providerId="ADAL" clId="{FB025C40-6D08-402B-9B8B-DA2A631636D2}" dt="2024-06-30T14:38:08.805" v="168" actId="20577"/>
          <ac:spMkLst>
            <pc:docMk/>
            <pc:sldMk cId="1535285831" sldId="345"/>
            <ac:spMk id="9" creationId="{FEA6DE75-4999-43A1-ADE8-144EE088A309}"/>
          </ac:spMkLst>
        </pc:spChg>
        <pc:picChg chg="add mod">
          <ac:chgData name="Teuku Raja Irfan Radarma" userId="cf428174-95ba-4576-8554-3a3b8ffa52b7" providerId="ADAL" clId="{FB025C40-6D08-402B-9B8B-DA2A631636D2}" dt="2024-06-30T14:47:02.907" v="444" actId="208"/>
          <ac:picMkLst>
            <pc:docMk/>
            <pc:sldMk cId="1535285831" sldId="345"/>
            <ac:picMk id="6" creationId="{47BF93DC-F497-4F8E-BCE6-AC4BF905077D}"/>
          </ac:picMkLst>
        </pc:picChg>
        <pc:picChg chg="add mod">
          <ac:chgData name="Teuku Raja Irfan Radarma" userId="cf428174-95ba-4576-8554-3a3b8ffa52b7" providerId="ADAL" clId="{FB025C40-6D08-402B-9B8B-DA2A631636D2}" dt="2024-06-30T14:47:04.881" v="446" actId="208"/>
          <ac:picMkLst>
            <pc:docMk/>
            <pc:sldMk cId="1535285831" sldId="345"/>
            <ac:picMk id="8" creationId="{17BFEBDC-6B71-4C15-870D-CB6A33080F0A}"/>
          </ac:picMkLst>
        </pc:picChg>
      </pc:sldChg>
      <pc:sldChg chg="addSp delSp modSp new mod ord">
        <pc:chgData name="Teuku Raja Irfan Radarma" userId="cf428174-95ba-4576-8554-3a3b8ffa52b7" providerId="ADAL" clId="{FB025C40-6D08-402B-9B8B-DA2A631636D2}" dt="2024-06-30T14:41:19.722" v="198" actId="1076"/>
        <pc:sldMkLst>
          <pc:docMk/>
          <pc:sldMk cId="1054711420" sldId="346"/>
        </pc:sldMkLst>
        <pc:spChg chg="del">
          <ac:chgData name="Teuku Raja Irfan Radarma" userId="cf428174-95ba-4576-8554-3a3b8ffa52b7" providerId="ADAL" clId="{FB025C40-6D08-402B-9B8B-DA2A631636D2}" dt="2024-06-30T14:40:20.211" v="174" actId="478"/>
          <ac:spMkLst>
            <pc:docMk/>
            <pc:sldMk cId="1054711420" sldId="346"/>
            <ac:spMk id="2" creationId="{7E95E4E3-C14A-4B68-A251-624C7FEB7AA7}"/>
          </ac:spMkLst>
        </pc:spChg>
        <pc:spChg chg="del">
          <ac:chgData name="Teuku Raja Irfan Radarma" userId="cf428174-95ba-4576-8554-3a3b8ffa52b7" providerId="ADAL" clId="{FB025C40-6D08-402B-9B8B-DA2A631636D2}" dt="2024-06-30T14:40:15.547" v="172" actId="478"/>
          <ac:spMkLst>
            <pc:docMk/>
            <pc:sldMk cId="1054711420" sldId="346"/>
            <ac:spMk id="3" creationId="{7946F493-1BE4-4B54-8A19-AB2D99AB5222}"/>
          </ac:spMkLst>
        </pc:spChg>
        <pc:spChg chg="add mod">
          <ac:chgData name="Teuku Raja Irfan Radarma" userId="cf428174-95ba-4576-8554-3a3b8ffa52b7" providerId="ADAL" clId="{FB025C40-6D08-402B-9B8B-DA2A631636D2}" dt="2024-06-30T14:41:01.111" v="196" actId="1076"/>
          <ac:spMkLst>
            <pc:docMk/>
            <pc:sldMk cId="1054711420" sldId="346"/>
            <ac:spMk id="8" creationId="{20597DC9-D600-409C-81CD-AEB1C81CBAD1}"/>
          </ac:spMkLst>
        </pc:spChg>
        <pc:picChg chg="add mod modCrop">
          <ac:chgData name="Teuku Raja Irfan Radarma" userId="cf428174-95ba-4576-8554-3a3b8ffa52b7" providerId="ADAL" clId="{FB025C40-6D08-402B-9B8B-DA2A631636D2}" dt="2024-06-30T14:41:19.722" v="198" actId="1076"/>
          <ac:picMkLst>
            <pc:docMk/>
            <pc:sldMk cId="1054711420" sldId="346"/>
            <ac:picMk id="6" creationId="{C2748141-075E-461E-BEF5-8CD776C00ED2}"/>
          </ac:picMkLst>
        </pc:picChg>
      </pc:sldChg>
      <pc:sldChg chg="modSp new mod">
        <pc:chgData name="Teuku Raja Irfan Radarma" userId="cf428174-95ba-4576-8554-3a3b8ffa52b7" providerId="ADAL" clId="{FB025C40-6D08-402B-9B8B-DA2A631636D2}" dt="2024-06-30T14:46:38.249" v="440" actId="20577"/>
        <pc:sldMkLst>
          <pc:docMk/>
          <pc:sldMk cId="4133436097" sldId="347"/>
        </pc:sldMkLst>
        <pc:spChg chg="mod">
          <ac:chgData name="Teuku Raja Irfan Radarma" userId="cf428174-95ba-4576-8554-3a3b8ffa52b7" providerId="ADAL" clId="{FB025C40-6D08-402B-9B8B-DA2A631636D2}" dt="2024-06-30T14:45:54.149" v="296" actId="20577"/>
          <ac:spMkLst>
            <pc:docMk/>
            <pc:sldMk cId="4133436097" sldId="347"/>
            <ac:spMk id="2" creationId="{7DC73A44-F584-4800-B626-F722E65356FB}"/>
          </ac:spMkLst>
        </pc:spChg>
        <pc:spChg chg="mod">
          <ac:chgData name="Teuku Raja Irfan Radarma" userId="cf428174-95ba-4576-8554-3a3b8ffa52b7" providerId="ADAL" clId="{FB025C40-6D08-402B-9B8B-DA2A631636D2}" dt="2024-06-30T14:46:38.249" v="440" actId="20577"/>
          <ac:spMkLst>
            <pc:docMk/>
            <pc:sldMk cId="4133436097" sldId="347"/>
            <ac:spMk id="3" creationId="{3A3A82F9-8DF8-41D7-AD18-C3E66C580B03}"/>
          </ac:spMkLst>
        </pc:spChg>
      </pc:sldChg>
      <pc:sldChg chg="modSp new mod">
        <pc:chgData name="Teuku Raja Irfan Radarma" userId="cf428174-95ba-4576-8554-3a3b8ffa52b7" providerId="ADAL" clId="{FB025C40-6D08-402B-9B8B-DA2A631636D2}" dt="2024-06-30T14:47:22.311" v="465" actId="20577"/>
        <pc:sldMkLst>
          <pc:docMk/>
          <pc:sldMk cId="1838719807" sldId="348"/>
        </pc:sldMkLst>
        <pc:spChg chg="mod">
          <ac:chgData name="Teuku Raja Irfan Radarma" userId="cf428174-95ba-4576-8554-3a3b8ffa52b7" providerId="ADAL" clId="{FB025C40-6D08-402B-9B8B-DA2A631636D2}" dt="2024-06-30T14:47:22.311" v="465" actId="20577"/>
          <ac:spMkLst>
            <pc:docMk/>
            <pc:sldMk cId="1838719807" sldId="348"/>
            <ac:spMk id="2" creationId="{8C860607-D291-40A1-AE50-605E50A67460}"/>
          </ac:spMkLst>
        </pc:spChg>
      </pc:sldChg>
      <pc:sldChg chg="modSp new mod">
        <pc:chgData name="Teuku Raja Irfan Radarma" userId="cf428174-95ba-4576-8554-3a3b8ffa52b7" providerId="ADAL" clId="{FB025C40-6D08-402B-9B8B-DA2A631636D2}" dt="2024-06-30T14:47:32.524" v="479" actId="20577"/>
        <pc:sldMkLst>
          <pc:docMk/>
          <pc:sldMk cId="521323310" sldId="349"/>
        </pc:sldMkLst>
        <pc:spChg chg="mod">
          <ac:chgData name="Teuku Raja Irfan Radarma" userId="cf428174-95ba-4576-8554-3a3b8ffa52b7" providerId="ADAL" clId="{FB025C40-6D08-402B-9B8B-DA2A631636D2}" dt="2024-06-30T14:47:32.524" v="479" actId="20577"/>
          <ac:spMkLst>
            <pc:docMk/>
            <pc:sldMk cId="521323310" sldId="349"/>
            <ac:spMk id="2" creationId="{B5057519-C39C-4987-A443-1175F2349478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6-30T14:49:29.767" v="579" actId="12385"/>
        <pc:sldMkLst>
          <pc:docMk/>
          <pc:sldMk cId="2433055692" sldId="350"/>
        </pc:sldMkLst>
        <pc:spChg chg="mod">
          <ac:chgData name="Teuku Raja Irfan Radarma" userId="cf428174-95ba-4576-8554-3a3b8ffa52b7" providerId="ADAL" clId="{FB025C40-6D08-402B-9B8B-DA2A631636D2}" dt="2024-06-30T14:47:59.800" v="532" actId="20577"/>
          <ac:spMkLst>
            <pc:docMk/>
            <pc:sldMk cId="2433055692" sldId="350"/>
            <ac:spMk id="2" creationId="{924B4C3A-3461-4221-AB0E-CE0AA65921F5}"/>
          </ac:spMkLst>
        </pc:spChg>
        <pc:spChg chg="del">
          <ac:chgData name="Teuku Raja Irfan Radarma" userId="cf428174-95ba-4576-8554-3a3b8ffa52b7" providerId="ADAL" clId="{FB025C40-6D08-402B-9B8B-DA2A631636D2}" dt="2024-06-30T14:48:22.703" v="533" actId="3680"/>
          <ac:spMkLst>
            <pc:docMk/>
            <pc:sldMk cId="2433055692" sldId="350"/>
            <ac:spMk id="4" creationId="{9BD29CCE-150A-4C13-A8A2-FDE966BE3906}"/>
          </ac:spMkLst>
        </pc:spChg>
        <pc:graphicFrameChg chg="add mod ord modGraphic">
          <ac:chgData name="Teuku Raja Irfan Radarma" userId="cf428174-95ba-4576-8554-3a3b8ffa52b7" providerId="ADAL" clId="{FB025C40-6D08-402B-9B8B-DA2A631636D2}" dt="2024-06-30T14:49:29.767" v="579" actId="12385"/>
          <ac:graphicFrameMkLst>
            <pc:docMk/>
            <pc:sldMk cId="2433055692" sldId="350"/>
            <ac:graphicFrameMk id="5" creationId="{97E752AD-F1D6-40AC-A0A0-1DA356592103}"/>
          </ac:graphicFrameMkLst>
        </pc:graphicFrameChg>
      </pc:sldChg>
      <pc:sldChg chg="modSp new mod">
        <pc:chgData name="Teuku Raja Irfan Radarma" userId="cf428174-95ba-4576-8554-3a3b8ffa52b7" providerId="ADAL" clId="{FB025C40-6D08-402B-9B8B-DA2A631636D2}" dt="2024-06-30T14:49:45.593" v="596" actId="20577"/>
        <pc:sldMkLst>
          <pc:docMk/>
          <pc:sldMk cId="2401217544" sldId="351"/>
        </pc:sldMkLst>
        <pc:spChg chg="mod">
          <ac:chgData name="Teuku Raja Irfan Radarma" userId="cf428174-95ba-4576-8554-3a3b8ffa52b7" providerId="ADAL" clId="{FB025C40-6D08-402B-9B8B-DA2A631636D2}" dt="2024-06-30T14:49:45.593" v="596" actId="20577"/>
          <ac:spMkLst>
            <pc:docMk/>
            <pc:sldMk cId="2401217544" sldId="351"/>
            <ac:spMk id="2" creationId="{84D99D50-F5DE-4C70-BF9F-778CEA4A3D02}"/>
          </ac:spMkLst>
        </pc:spChg>
      </pc:sldChg>
      <pc:sldChg chg="addSp delSp modSp new mod modAnim">
        <pc:chgData name="Teuku Raja Irfan Radarma" userId="cf428174-95ba-4576-8554-3a3b8ffa52b7" providerId="ADAL" clId="{FB025C40-6D08-402B-9B8B-DA2A631636D2}" dt="2024-06-30T14:51:47.081" v="653" actId="1076"/>
        <pc:sldMkLst>
          <pc:docMk/>
          <pc:sldMk cId="224514309" sldId="352"/>
        </pc:sldMkLst>
        <pc:spChg chg="mod">
          <ac:chgData name="Teuku Raja Irfan Radarma" userId="cf428174-95ba-4576-8554-3a3b8ffa52b7" providerId="ADAL" clId="{FB025C40-6D08-402B-9B8B-DA2A631636D2}" dt="2024-06-30T14:50:41.401" v="638" actId="27636"/>
          <ac:spMkLst>
            <pc:docMk/>
            <pc:sldMk cId="224514309" sldId="352"/>
            <ac:spMk id="2" creationId="{483B67B8-0239-49FD-BD1B-685E81DAE057}"/>
          </ac:spMkLst>
        </pc:spChg>
        <pc:spChg chg="del">
          <ac:chgData name="Teuku Raja Irfan Radarma" userId="cf428174-95ba-4576-8554-3a3b8ffa52b7" providerId="ADAL" clId="{FB025C40-6D08-402B-9B8B-DA2A631636D2}" dt="2024-06-30T14:50:18.708" v="598" actId="478"/>
          <ac:spMkLst>
            <pc:docMk/>
            <pc:sldMk cId="224514309" sldId="352"/>
            <ac:spMk id="3" creationId="{C2A8E2F6-3C62-4684-8105-B9FB90EBC4C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6" creationId="{EA2EC97E-6E3A-4424-A9AB-B435EE301227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7" creationId="{1D18DB0A-4FF0-4BBC-A84F-CA5B246DE58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9" creationId="{F769F315-A112-4988-99B7-75BB5993D96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1" creationId="{6A6DC722-982B-46ED-AD88-00904C53881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3" creationId="{779703A5-CE38-43C3-97F2-6863B7B7E54D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4" creationId="{F76CA65B-D193-4980-B153-9504BD38AF69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6" creationId="{07F80142-00AC-446C-851D-5B5B74B343B1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18" creationId="{D59311B3-317C-46B2-87EE-2E54C076E30B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0" creationId="{72C9686D-4CD4-484F-93C5-708A860835C1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2" creationId="{6B245848-7333-4156-9C26-D70E3DF96B5D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3" creationId="{BCC092E2-FA12-4278-9A1D-291D1046BAAA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4" creationId="{D19C93AF-AA37-492D-A9A4-1A923E08F019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6" creationId="{58487BF7-0491-4BF7-90F8-33CED0768ECE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8" creationId="{0D057F1A-1992-4F9D-9625-1AE9B0981514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29" creationId="{79F23F97-E5FF-4476-A30C-A967E0F8591A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1" creationId="{5D471E2A-68CF-44A9-96D3-6B18976E7A18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2" creationId="{4279D5BF-C8A8-4B64-8CA4-47321689A4DC}"/>
          </ac:spMkLst>
        </pc:spChg>
        <pc:spChg chg="mod">
          <ac:chgData name="Teuku Raja Irfan Radarma" userId="cf428174-95ba-4576-8554-3a3b8ffa52b7" providerId="ADAL" clId="{FB025C40-6D08-402B-9B8B-DA2A631636D2}" dt="2024-06-30T14:50:18.947" v="599"/>
          <ac:spMkLst>
            <pc:docMk/>
            <pc:sldMk cId="224514309" sldId="352"/>
            <ac:spMk id="33" creationId="{2E888701-6FC0-4449-A46E-69C41814C535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6" creationId="{3B7AC954-ABBD-4B44-AA90-4AA174862268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7" creationId="{5790F19A-45A1-4350-AD11-443B9E8EC45A}"/>
          </ac:spMkLst>
        </pc:spChg>
        <pc:spChg chg="mod">
          <ac:chgData name="Teuku Raja Irfan Radarma" userId="cf428174-95ba-4576-8554-3a3b8ffa52b7" providerId="ADAL" clId="{FB025C40-6D08-402B-9B8B-DA2A631636D2}" dt="2024-06-30T14:51:28.591" v="647" actId="1076"/>
          <ac:spMkLst>
            <pc:docMk/>
            <pc:sldMk cId="224514309" sldId="352"/>
            <ac:spMk id="39" creationId="{C0389F54-FBF7-4E18-BD65-4FE174634393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1" creationId="{C148C399-5420-4450-B520-EAF18FAB8781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3" creationId="{A2A0E6FA-4F15-4E48-AC14-74363D350C30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4" creationId="{9A8B8520-CA2A-4934-BA9F-8511C0CC8867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6" creationId="{EBB471B1-D68C-4CAE-B167-61D78B45B008}"/>
          </ac:spMkLst>
        </pc:spChg>
        <pc:spChg chg="mod">
          <ac:chgData name="Teuku Raja Irfan Radarma" userId="cf428174-95ba-4576-8554-3a3b8ffa52b7" providerId="ADAL" clId="{FB025C40-6D08-402B-9B8B-DA2A631636D2}" dt="2024-06-30T14:51:25.913" v="645" actId="1076"/>
          <ac:spMkLst>
            <pc:docMk/>
            <pc:sldMk cId="224514309" sldId="352"/>
            <ac:spMk id="48" creationId="{1A78316A-7694-453B-A17A-CABB06507F74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0" creationId="{D66C70FC-4719-4554-B50F-066FBF671DF0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2" creationId="{565E1608-EE41-450A-8D15-A88802541BA9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3" creationId="{2CBDE91F-A595-45C9-A6A1-AD3A5854BE5F}"/>
          </ac:spMkLst>
        </pc:spChg>
        <pc:spChg chg="mod">
          <ac:chgData name="Teuku Raja Irfan Radarma" userId="cf428174-95ba-4576-8554-3a3b8ffa52b7" providerId="ADAL" clId="{FB025C40-6D08-402B-9B8B-DA2A631636D2}" dt="2024-06-30T14:51:35.641" v="650" actId="1076"/>
          <ac:spMkLst>
            <pc:docMk/>
            <pc:sldMk cId="224514309" sldId="352"/>
            <ac:spMk id="54" creationId="{D8843B3C-060D-4A5E-A4B6-68E257A2F19B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6" creationId="{3596C48D-AAD2-4519-BE7E-EC3F95779662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8" creationId="{A314D518-1CB2-4E47-A520-CE3C2FF13318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59" creationId="{BC9DF81A-527D-4907-8191-5E9DE672CFE8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1" creationId="{93A53BEE-A5CA-4E1E-8695-5FE97FC0F32F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2" creationId="{E614CAD3-6E39-4B9B-83FE-CFED8D61AA4A}"/>
          </ac:spMkLst>
        </pc:spChg>
        <pc:spChg chg="mod">
          <ac:chgData name="Teuku Raja Irfan Radarma" userId="cf428174-95ba-4576-8554-3a3b8ffa52b7" providerId="ADAL" clId="{FB025C40-6D08-402B-9B8B-DA2A631636D2}" dt="2024-06-30T14:51:47.081" v="653" actId="1076"/>
          <ac:spMkLst>
            <pc:docMk/>
            <pc:sldMk cId="224514309" sldId="352"/>
            <ac:spMk id="63" creationId="{FACCFB4F-64FD-49CD-83A2-7EB212581D80}"/>
          </ac:spMkLst>
        </pc:s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5" creationId="{4E9CDFF4-32BA-4CE0-9E12-31480BEE7A6A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0" creationId="{5A3F2869-E236-4F25-90D1-63BACD630EFB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5" creationId="{9AC08CFF-C1CF-4BA2-86E8-D2993691B67E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19" creationId="{CBFF0444-D93B-43C4-AA6B-F0E9C143C92E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25" creationId="{6910F29A-656A-4A90-950C-A7A653AEE4D6}"/>
          </ac:grpSpMkLst>
        </pc:grpChg>
        <pc:grpChg chg="add del mod">
          <ac:chgData name="Teuku Raja Irfan Radarma" userId="cf428174-95ba-4576-8554-3a3b8ffa52b7" providerId="ADAL" clId="{FB025C40-6D08-402B-9B8B-DA2A631636D2}" dt="2024-06-30T14:50:29.870" v="600" actId="478"/>
          <ac:grpSpMkLst>
            <pc:docMk/>
            <pc:sldMk cId="224514309" sldId="352"/>
            <ac:grpSpMk id="30" creationId="{436BA62D-CE2D-4D7B-851A-8A0CC00E43D3}"/>
          </ac:grpSpMkLst>
        </pc:grpChg>
        <pc:grpChg chg="add mod">
          <ac:chgData name="Teuku Raja Irfan Radarma" userId="cf428174-95ba-4576-8554-3a3b8ffa52b7" providerId="ADAL" clId="{FB025C40-6D08-402B-9B8B-DA2A631636D2}" dt="2024-06-30T14:51:28.591" v="647" actId="1076"/>
          <ac:grpSpMkLst>
            <pc:docMk/>
            <pc:sldMk cId="224514309" sldId="352"/>
            <ac:grpSpMk id="35" creationId="{73ECFC03-53EC-4AF9-9030-D95197A40A8E}"/>
          </ac:grpSpMkLst>
        </pc:grpChg>
        <pc:grpChg chg="add mod">
          <ac:chgData name="Teuku Raja Irfan Radarma" userId="cf428174-95ba-4576-8554-3a3b8ffa52b7" providerId="ADAL" clId="{FB025C40-6D08-402B-9B8B-DA2A631636D2}" dt="2024-06-30T14:51:25.913" v="645" actId="1076"/>
          <ac:grpSpMkLst>
            <pc:docMk/>
            <pc:sldMk cId="224514309" sldId="352"/>
            <ac:grpSpMk id="40" creationId="{1818CA28-4889-440E-8C5C-09CFC1B59791}"/>
          </ac:grpSpMkLst>
        </pc:grpChg>
        <pc:grpChg chg="add mod">
          <ac:chgData name="Teuku Raja Irfan Radarma" userId="cf428174-95ba-4576-8554-3a3b8ffa52b7" providerId="ADAL" clId="{FB025C40-6D08-402B-9B8B-DA2A631636D2}" dt="2024-06-30T14:51:25.913" v="645" actId="1076"/>
          <ac:grpSpMkLst>
            <pc:docMk/>
            <pc:sldMk cId="224514309" sldId="352"/>
            <ac:grpSpMk id="45" creationId="{BF22D58F-8EAC-4625-9C05-9AE8A9A4844B}"/>
          </ac:grpSpMkLst>
        </pc:grpChg>
        <pc:grpChg chg="add mod">
          <ac:chgData name="Teuku Raja Irfan Radarma" userId="cf428174-95ba-4576-8554-3a3b8ffa52b7" providerId="ADAL" clId="{FB025C40-6D08-402B-9B8B-DA2A631636D2}" dt="2024-06-30T14:51:35.641" v="650" actId="1076"/>
          <ac:grpSpMkLst>
            <pc:docMk/>
            <pc:sldMk cId="224514309" sldId="352"/>
            <ac:grpSpMk id="49" creationId="{F758091E-7850-48D2-A963-DDD0FBAACCA0}"/>
          </ac:grpSpMkLst>
        </pc:grpChg>
        <pc:grpChg chg="add mod">
          <ac:chgData name="Teuku Raja Irfan Radarma" userId="cf428174-95ba-4576-8554-3a3b8ffa52b7" providerId="ADAL" clId="{FB025C40-6D08-402B-9B8B-DA2A631636D2}" dt="2024-06-30T14:51:47.081" v="653" actId="1076"/>
          <ac:grpSpMkLst>
            <pc:docMk/>
            <pc:sldMk cId="224514309" sldId="352"/>
            <ac:grpSpMk id="55" creationId="{E9904C3C-3185-44DE-99AD-07CAACE755A5}"/>
          </ac:grpSpMkLst>
        </pc:grpChg>
        <pc:grpChg chg="add mod">
          <ac:chgData name="Teuku Raja Irfan Radarma" userId="cf428174-95ba-4576-8554-3a3b8ffa52b7" providerId="ADAL" clId="{FB025C40-6D08-402B-9B8B-DA2A631636D2}" dt="2024-06-30T14:51:47.081" v="653" actId="1076"/>
          <ac:grpSpMkLst>
            <pc:docMk/>
            <pc:sldMk cId="224514309" sldId="352"/>
            <ac:grpSpMk id="60" creationId="{62B5A319-F484-4CEA-97B4-F779AC963C07}"/>
          </ac:grpSpMkLst>
        </pc:grp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8" creationId="{5D416CB5-15FC-4160-9F15-0631DA569BDD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12" creationId="{78F6C8DA-66D2-4639-8274-F303757CBF2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17" creationId="{91B21FEC-B938-46BA-9513-36C21A3CB2C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21" creationId="{58DBCE62-4BF3-4F9D-8427-29B1C1F22052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27" creationId="{C4C8025B-FDC6-41D1-88E5-C3B76CAA9FF9}"/>
          </ac:cxnSpMkLst>
        </pc:cxnChg>
        <pc:cxnChg chg="mod">
          <ac:chgData name="Teuku Raja Irfan Radarma" userId="cf428174-95ba-4576-8554-3a3b8ffa52b7" providerId="ADAL" clId="{FB025C40-6D08-402B-9B8B-DA2A631636D2}" dt="2024-06-30T14:50:18.947" v="599"/>
          <ac:cxnSpMkLst>
            <pc:docMk/>
            <pc:sldMk cId="224514309" sldId="352"/>
            <ac:cxnSpMk id="34" creationId="{2BC73B36-D0F1-4558-AD7F-53D0F137579C}"/>
          </ac:cxnSpMkLst>
        </pc:cxnChg>
        <pc:cxnChg chg="mod">
          <ac:chgData name="Teuku Raja Irfan Radarma" userId="cf428174-95ba-4576-8554-3a3b8ffa52b7" providerId="ADAL" clId="{FB025C40-6D08-402B-9B8B-DA2A631636D2}" dt="2024-06-30T14:51:28.591" v="647" actId="1076"/>
          <ac:cxnSpMkLst>
            <pc:docMk/>
            <pc:sldMk cId="224514309" sldId="352"/>
            <ac:cxnSpMk id="38" creationId="{CF49920A-5792-4A4C-8EDB-4438222C3851}"/>
          </ac:cxnSpMkLst>
        </pc:cxnChg>
        <pc:cxnChg chg="mod">
          <ac:chgData name="Teuku Raja Irfan Radarma" userId="cf428174-95ba-4576-8554-3a3b8ffa52b7" providerId="ADAL" clId="{FB025C40-6D08-402B-9B8B-DA2A631636D2}" dt="2024-06-30T14:51:25.913" v="645" actId="1076"/>
          <ac:cxnSpMkLst>
            <pc:docMk/>
            <pc:sldMk cId="224514309" sldId="352"/>
            <ac:cxnSpMk id="42" creationId="{F2A3FC6B-A231-43AD-AE86-A12E76124863}"/>
          </ac:cxnSpMkLst>
        </pc:cxnChg>
        <pc:cxnChg chg="mod">
          <ac:chgData name="Teuku Raja Irfan Radarma" userId="cf428174-95ba-4576-8554-3a3b8ffa52b7" providerId="ADAL" clId="{FB025C40-6D08-402B-9B8B-DA2A631636D2}" dt="2024-06-30T14:51:25.913" v="645" actId="1076"/>
          <ac:cxnSpMkLst>
            <pc:docMk/>
            <pc:sldMk cId="224514309" sldId="352"/>
            <ac:cxnSpMk id="47" creationId="{B862BA5D-8E3F-45C5-B504-FAEEC2803A81}"/>
          </ac:cxnSpMkLst>
        </pc:cxnChg>
        <pc:cxnChg chg="mod">
          <ac:chgData name="Teuku Raja Irfan Radarma" userId="cf428174-95ba-4576-8554-3a3b8ffa52b7" providerId="ADAL" clId="{FB025C40-6D08-402B-9B8B-DA2A631636D2}" dt="2024-06-30T14:51:35.641" v="650" actId="1076"/>
          <ac:cxnSpMkLst>
            <pc:docMk/>
            <pc:sldMk cId="224514309" sldId="352"/>
            <ac:cxnSpMk id="51" creationId="{6240FFCB-91FD-43EE-85FD-B41E7216BC81}"/>
          </ac:cxnSpMkLst>
        </pc:cxnChg>
        <pc:cxnChg chg="mod">
          <ac:chgData name="Teuku Raja Irfan Radarma" userId="cf428174-95ba-4576-8554-3a3b8ffa52b7" providerId="ADAL" clId="{FB025C40-6D08-402B-9B8B-DA2A631636D2}" dt="2024-06-30T14:51:47.081" v="653" actId="1076"/>
          <ac:cxnSpMkLst>
            <pc:docMk/>
            <pc:sldMk cId="224514309" sldId="352"/>
            <ac:cxnSpMk id="57" creationId="{32F76DB4-04A5-4A72-8A50-E0D9511C2E9E}"/>
          </ac:cxnSpMkLst>
        </pc:cxnChg>
        <pc:cxnChg chg="mod">
          <ac:chgData name="Teuku Raja Irfan Radarma" userId="cf428174-95ba-4576-8554-3a3b8ffa52b7" providerId="ADAL" clId="{FB025C40-6D08-402B-9B8B-DA2A631636D2}" dt="2024-06-30T14:51:47.081" v="653" actId="1076"/>
          <ac:cxnSpMkLst>
            <pc:docMk/>
            <pc:sldMk cId="224514309" sldId="352"/>
            <ac:cxnSpMk id="64" creationId="{27396B8E-A9EC-454A-A064-F78F1FDDA650}"/>
          </ac:cxnSpMkLst>
        </pc:cxnChg>
      </pc:sldChg>
      <pc:sldChg chg="addSp delSp modSp new mod">
        <pc:chgData name="Teuku Raja Irfan Radarma" userId="cf428174-95ba-4576-8554-3a3b8ffa52b7" providerId="ADAL" clId="{FB025C40-6D08-402B-9B8B-DA2A631636D2}" dt="2024-06-30T15:16:44.913" v="765" actId="313"/>
        <pc:sldMkLst>
          <pc:docMk/>
          <pc:sldMk cId="4053031945" sldId="353"/>
        </pc:sldMkLst>
        <pc:spChg chg="mod">
          <ac:chgData name="Teuku Raja Irfan Radarma" userId="cf428174-95ba-4576-8554-3a3b8ffa52b7" providerId="ADAL" clId="{FB025C40-6D08-402B-9B8B-DA2A631636D2}" dt="2024-06-30T14:53:39.373" v="706" actId="20577"/>
          <ac:spMkLst>
            <pc:docMk/>
            <pc:sldMk cId="4053031945" sldId="353"/>
            <ac:spMk id="2" creationId="{64AF67CB-25BE-4A04-A0E9-731D5A4177C0}"/>
          </ac:spMkLst>
        </pc:spChg>
        <pc:spChg chg="mod">
          <ac:chgData name="Teuku Raja Irfan Radarma" userId="cf428174-95ba-4576-8554-3a3b8ffa52b7" providerId="ADAL" clId="{FB025C40-6D08-402B-9B8B-DA2A631636D2}" dt="2024-06-30T15:16:44.913" v="765" actId="313"/>
          <ac:spMkLst>
            <pc:docMk/>
            <pc:sldMk cId="4053031945" sldId="353"/>
            <ac:spMk id="3" creationId="{57255F62-A8F2-4B95-B268-651014459352}"/>
          </ac:spMkLst>
        </pc:spChg>
        <pc:spChg chg="add del mod">
          <ac:chgData name="Teuku Raja Irfan Radarma" userId="cf428174-95ba-4576-8554-3a3b8ffa52b7" providerId="ADAL" clId="{FB025C40-6D08-402B-9B8B-DA2A631636D2}" dt="2024-06-30T14:53:24.843" v="656"/>
          <ac:spMkLst>
            <pc:docMk/>
            <pc:sldMk cId="4053031945" sldId="353"/>
            <ac:spMk id="5" creationId="{55E57A64-C907-4C36-AC51-7AA9773AB7D1}"/>
          </ac:spMkLst>
        </pc:spChg>
        <pc:spChg chg="add del mod">
          <ac:chgData name="Teuku Raja Irfan Radarma" userId="cf428174-95ba-4576-8554-3a3b8ffa52b7" providerId="ADAL" clId="{FB025C40-6D08-402B-9B8B-DA2A631636D2}" dt="2024-06-30T14:53:24.843" v="656"/>
          <ac:spMkLst>
            <pc:docMk/>
            <pc:sldMk cId="4053031945" sldId="353"/>
            <ac:spMk id="6" creationId="{73C6F9D6-3D8D-4ED1-88EC-9ABCDCA4C9BA}"/>
          </ac:spMkLst>
        </pc:spChg>
      </pc:sldChg>
      <pc:sldChg chg="modSp new mod">
        <pc:chgData name="Teuku Raja Irfan Radarma" userId="cf428174-95ba-4576-8554-3a3b8ffa52b7" providerId="ADAL" clId="{FB025C40-6D08-402B-9B8B-DA2A631636D2}" dt="2024-06-30T15:16:50.042" v="766" actId="1076"/>
        <pc:sldMkLst>
          <pc:docMk/>
          <pc:sldMk cId="1318110064" sldId="354"/>
        </pc:sldMkLst>
        <pc:spChg chg="mod">
          <ac:chgData name="Teuku Raja Irfan Radarma" userId="cf428174-95ba-4576-8554-3a3b8ffa52b7" providerId="ADAL" clId="{FB025C40-6D08-402B-9B8B-DA2A631636D2}" dt="2024-06-30T14:54:14.403" v="734" actId="20577"/>
          <ac:spMkLst>
            <pc:docMk/>
            <pc:sldMk cId="1318110064" sldId="354"/>
            <ac:spMk id="2" creationId="{274A785C-0877-4017-A9DC-6C8864073E3E}"/>
          </ac:spMkLst>
        </pc:spChg>
        <pc:spChg chg="mod">
          <ac:chgData name="Teuku Raja Irfan Radarma" userId="cf428174-95ba-4576-8554-3a3b8ffa52b7" providerId="ADAL" clId="{FB025C40-6D08-402B-9B8B-DA2A631636D2}" dt="2024-06-30T15:16:50.042" v="766" actId="1076"/>
          <ac:spMkLst>
            <pc:docMk/>
            <pc:sldMk cId="1318110064" sldId="354"/>
            <ac:spMk id="3" creationId="{B7977740-18E8-47D8-9845-C83E6ABF9F11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6-30T15:16:34.240" v="764" actId="1076"/>
        <pc:sldMkLst>
          <pc:docMk/>
          <pc:sldMk cId="3407232921" sldId="355"/>
        </pc:sldMkLst>
        <pc:spChg chg="mod">
          <ac:chgData name="Teuku Raja Irfan Radarma" userId="cf428174-95ba-4576-8554-3a3b8ffa52b7" providerId="ADAL" clId="{FB025C40-6D08-402B-9B8B-DA2A631636D2}" dt="2024-06-30T15:16:23.673" v="759" actId="20577"/>
          <ac:spMkLst>
            <pc:docMk/>
            <pc:sldMk cId="3407232921" sldId="355"/>
            <ac:spMk id="2" creationId="{8EC1399C-30E2-473E-9CE9-168150DF3EC2}"/>
          </ac:spMkLst>
        </pc:spChg>
        <pc:spChg chg="del">
          <ac:chgData name="Teuku Raja Irfan Radarma" userId="cf428174-95ba-4576-8554-3a3b8ffa52b7" providerId="ADAL" clId="{FB025C40-6D08-402B-9B8B-DA2A631636D2}" dt="2024-06-30T15:16:18.065" v="736"/>
          <ac:spMkLst>
            <pc:docMk/>
            <pc:sldMk cId="3407232921" sldId="355"/>
            <ac:spMk id="3" creationId="{C3E8123A-E45E-4448-ADDE-02DD1D4588DA}"/>
          </ac:spMkLst>
        </pc:spChg>
        <pc:picChg chg="add mod">
          <ac:chgData name="Teuku Raja Irfan Radarma" userId="cf428174-95ba-4576-8554-3a3b8ffa52b7" providerId="ADAL" clId="{FB025C40-6D08-402B-9B8B-DA2A631636D2}" dt="2024-06-30T15:16:34.240" v="764" actId="1076"/>
          <ac:picMkLst>
            <pc:docMk/>
            <pc:sldMk cId="3407232921" sldId="355"/>
            <ac:picMk id="1026" creationId="{0D46DF55-516D-4C9B-BAE6-8CC473FAFA55}"/>
          </ac:picMkLst>
        </pc:picChg>
      </pc:sldChg>
      <pc:sldChg chg="addSp delSp modSp new mod">
        <pc:chgData name="Teuku Raja Irfan Radarma" userId="cf428174-95ba-4576-8554-3a3b8ffa52b7" providerId="ADAL" clId="{FB025C40-6D08-402B-9B8B-DA2A631636D2}" dt="2024-06-30T15:17:32.861" v="801" actId="1076"/>
        <pc:sldMkLst>
          <pc:docMk/>
          <pc:sldMk cId="704955467" sldId="356"/>
        </pc:sldMkLst>
        <pc:spChg chg="del">
          <ac:chgData name="Teuku Raja Irfan Radarma" userId="cf428174-95ba-4576-8554-3a3b8ffa52b7" providerId="ADAL" clId="{FB025C40-6D08-402B-9B8B-DA2A631636D2}" dt="2024-06-30T15:17:09.455" v="768" actId="478"/>
          <ac:spMkLst>
            <pc:docMk/>
            <pc:sldMk cId="704955467" sldId="356"/>
            <ac:spMk id="2" creationId="{D79700DA-4089-4EC1-907E-9EE5ED7A9FB9}"/>
          </ac:spMkLst>
        </pc:spChg>
        <pc:spChg chg="del">
          <ac:chgData name="Teuku Raja Irfan Radarma" userId="cf428174-95ba-4576-8554-3a3b8ffa52b7" providerId="ADAL" clId="{FB025C40-6D08-402B-9B8B-DA2A631636D2}" dt="2024-06-30T15:17:09.455" v="768" actId="478"/>
          <ac:spMkLst>
            <pc:docMk/>
            <pc:sldMk cId="704955467" sldId="356"/>
            <ac:spMk id="3" creationId="{42F07D69-1B9C-436F-9187-A2B9C2BCAC10}"/>
          </ac:spMkLst>
        </pc:spChg>
        <pc:spChg chg="add mod">
          <ac:chgData name="Teuku Raja Irfan Radarma" userId="cf428174-95ba-4576-8554-3a3b8ffa52b7" providerId="ADAL" clId="{FB025C40-6D08-402B-9B8B-DA2A631636D2}" dt="2024-06-30T15:17:20.815" v="794" actId="1076"/>
          <ac:spMkLst>
            <pc:docMk/>
            <pc:sldMk cId="704955467" sldId="356"/>
            <ac:spMk id="5" creationId="{1DE66F30-A0C5-4511-819C-1ABF296D39AC}"/>
          </ac:spMkLst>
        </pc:spChg>
        <pc:spChg chg="add mod">
          <ac:chgData name="Teuku Raja Irfan Radarma" userId="cf428174-95ba-4576-8554-3a3b8ffa52b7" providerId="ADAL" clId="{FB025C40-6D08-402B-9B8B-DA2A631636D2}" dt="2024-06-30T15:17:32.861" v="801" actId="1076"/>
          <ac:spMkLst>
            <pc:docMk/>
            <pc:sldMk cId="704955467" sldId="356"/>
            <ac:spMk id="6" creationId="{CB001022-D3BC-4804-B778-BCCEFB0B773B}"/>
          </ac:spMkLst>
        </pc:spChg>
      </pc:sldChg>
      <pc:sldChg chg="addSp delSp modSp new mod">
        <pc:chgData name="Teuku Raja Irfan Radarma" userId="cf428174-95ba-4576-8554-3a3b8ffa52b7" providerId="ADAL" clId="{FB025C40-6D08-402B-9B8B-DA2A631636D2}" dt="2024-06-30T15:18:05.679" v="812" actId="1076"/>
        <pc:sldMkLst>
          <pc:docMk/>
          <pc:sldMk cId="1255592341" sldId="357"/>
        </pc:sldMkLst>
        <pc:spChg chg="del">
          <ac:chgData name="Teuku Raja Irfan Radarma" userId="cf428174-95ba-4576-8554-3a3b8ffa52b7" providerId="ADAL" clId="{FB025C40-6D08-402B-9B8B-DA2A631636D2}" dt="2024-06-30T15:17:47.556" v="803" actId="478"/>
          <ac:spMkLst>
            <pc:docMk/>
            <pc:sldMk cId="1255592341" sldId="357"/>
            <ac:spMk id="2" creationId="{A992F306-0173-4930-9C18-D9291439C976}"/>
          </ac:spMkLst>
        </pc:spChg>
        <pc:spChg chg="del">
          <ac:chgData name="Teuku Raja Irfan Radarma" userId="cf428174-95ba-4576-8554-3a3b8ffa52b7" providerId="ADAL" clId="{FB025C40-6D08-402B-9B8B-DA2A631636D2}" dt="2024-06-30T15:17:47.556" v="803" actId="478"/>
          <ac:spMkLst>
            <pc:docMk/>
            <pc:sldMk cId="1255592341" sldId="357"/>
            <ac:spMk id="3" creationId="{DE0CFE8E-AE92-441A-99DB-560C215A9C99}"/>
          </ac:spMkLst>
        </pc:spChg>
        <pc:spChg chg="add mod">
          <ac:chgData name="Teuku Raja Irfan Radarma" userId="cf428174-95ba-4576-8554-3a3b8ffa52b7" providerId="ADAL" clId="{FB025C40-6D08-402B-9B8B-DA2A631636D2}" dt="2024-06-30T15:17:54.259" v="806" actId="207"/>
          <ac:spMkLst>
            <pc:docMk/>
            <pc:sldMk cId="1255592341" sldId="357"/>
            <ac:spMk id="5" creationId="{67012778-5E96-49A1-9776-8DC2B33F5A32}"/>
          </ac:spMkLst>
        </pc:spChg>
        <pc:spChg chg="add mod">
          <ac:chgData name="Teuku Raja Irfan Radarma" userId="cf428174-95ba-4576-8554-3a3b8ffa52b7" providerId="ADAL" clId="{FB025C40-6D08-402B-9B8B-DA2A631636D2}" dt="2024-06-30T15:18:05.679" v="812" actId="1076"/>
          <ac:spMkLst>
            <pc:docMk/>
            <pc:sldMk cId="1255592341" sldId="357"/>
            <ac:spMk id="6" creationId="{C9B2050B-817B-45F2-BBCA-5137B317A097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dan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ke-13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4C3A-3461-4221-AB0E-CE0AA659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Asersi</a:t>
            </a:r>
            <a:r>
              <a:rPr lang="en-US" dirty="0"/>
              <a:t> dan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5DF9F-43EC-4E65-AD57-6406CC7F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E752AD-F1D6-40AC-A0A0-1DA356592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166133"/>
              </p:ext>
            </p:extLst>
          </p:nvPr>
        </p:nvGraphicFramePr>
        <p:xfrm>
          <a:off x="838200" y="1690688"/>
          <a:ext cx="1040462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0925">
                  <a:extLst>
                    <a:ext uri="{9D8B030D-6E8A-4147-A177-3AD203B41FA5}">
                      <a16:colId xmlns:a16="http://schemas.microsoft.com/office/drawing/2014/main" val="1666995305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135054931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466599013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719939273"/>
                    </a:ext>
                  </a:extLst>
                </a:gridCol>
                <a:gridCol w="2080925">
                  <a:extLst>
                    <a:ext uri="{9D8B030D-6E8A-4147-A177-3AD203B41FA5}">
                      <a16:colId xmlns:a16="http://schemas.microsoft.com/office/drawing/2014/main" val="29426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Penjualan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Pembelian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Aset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Tetap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2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5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1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2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4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543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05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9D50-F5DE-4C70-BF9F-778CEA4A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00B5-ED90-4EBB-A207-A6AE3ACA8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121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67B8-0239-49FD-BD1B-685E81DA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- </a:t>
            </a:r>
            <a:r>
              <a:rPr lang="en-US" dirty="0" err="1"/>
              <a:t>Pendapatan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CCE52-CFDD-49EC-A0DB-099AB5E1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35" name="Group 1071">
            <a:extLst>
              <a:ext uri="{FF2B5EF4-FFF2-40B4-BE49-F238E27FC236}">
                <a16:creationId xmlns:a16="http://schemas.microsoft.com/office/drawing/2014/main" id="{73ECFC03-53EC-4AF9-9030-D95197A40A8E}"/>
              </a:ext>
            </a:extLst>
          </p:cNvPr>
          <p:cNvGrpSpPr>
            <a:grpSpLocks/>
          </p:cNvGrpSpPr>
          <p:nvPr/>
        </p:nvGrpSpPr>
        <p:grpSpPr bwMode="auto">
          <a:xfrm>
            <a:off x="6303177" y="975770"/>
            <a:ext cx="4002688" cy="1641312"/>
            <a:chOff x="2736" y="672"/>
            <a:chExt cx="3024" cy="1240"/>
          </a:xfrm>
        </p:grpSpPr>
        <p:sp>
          <p:nvSpPr>
            <p:cNvPr id="36" name="AutoShape 1027">
              <a:extLst>
                <a:ext uri="{FF2B5EF4-FFF2-40B4-BE49-F238E27FC236}">
                  <a16:creationId xmlns:a16="http://schemas.microsoft.com/office/drawing/2014/main" id="{3B7AC954-ABBD-4B44-AA90-4AA174862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672"/>
              <a:ext cx="1104" cy="48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>
                  <a:solidFill>
                    <a:schemeClr val="bg2"/>
                  </a:solidFill>
                </a:rPr>
                <a:t>Start Here</a:t>
              </a:r>
            </a:p>
          </p:txBody>
        </p:sp>
        <p:sp>
          <p:nvSpPr>
            <p:cNvPr id="37" name="Text Box 1028">
              <a:extLst>
                <a:ext uri="{FF2B5EF4-FFF2-40B4-BE49-F238E27FC236}">
                  <a16:creationId xmlns:a16="http://schemas.microsoft.com/office/drawing/2014/main" id="{5790F19A-45A1-4350-AD11-443B9E8EC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488"/>
              <a:ext cx="81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sz="1400"/>
                <a:t>Customer </a:t>
              </a:r>
              <a:br>
                <a:rPr lang="en-US" altLang="id-ID" sz="1400"/>
              </a:br>
              <a:r>
                <a:rPr lang="en-US" altLang="id-ID" sz="1400"/>
                <a:t>Orders</a:t>
              </a:r>
            </a:p>
          </p:txBody>
        </p:sp>
        <p:cxnSp>
          <p:nvCxnSpPr>
            <p:cNvPr id="38" name="AutoShape 1035">
              <a:extLst>
                <a:ext uri="{FF2B5EF4-FFF2-40B4-BE49-F238E27FC236}">
                  <a16:creationId xmlns:a16="http://schemas.microsoft.com/office/drawing/2014/main" id="{CF49920A-5792-4A4C-8EDB-4438222C3851}"/>
                </a:ext>
              </a:extLst>
            </p:cNvPr>
            <p:cNvCxnSpPr>
              <a:cxnSpLocks noChangeShapeType="1"/>
              <a:stCxn id="36" idx="3"/>
              <a:endCxn id="37" idx="0"/>
            </p:cNvCxnSpPr>
            <p:nvPr/>
          </p:nvCxnSpPr>
          <p:spPr bwMode="auto">
            <a:xfrm>
              <a:off x="3840" y="912"/>
              <a:ext cx="981" cy="576"/>
            </a:xfrm>
            <a:prstGeom prst="curvedConnector2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AutoShape 1050">
              <a:extLst>
                <a:ext uri="{FF2B5EF4-FFF2-40B4-BE49-F238E27FC236}">
                  <a16:creationId xmlns:a16="http://schemas.microsoft.com/office/drawing/2014/main" id="{C0389F54-FBF7-4E18-BD65-4FE174634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768"/>
              <a:ext cx="864" cy="624"/>
            </a:xfrm>
            <a:prstGeom prst="flowChartDocumen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0000"/>
                  </a:solidFill>
                </a:rPr>
                <a:t>Purchase</a:t>
              </a:r>
              <a:br>
                <a:rPr lang="en-US" altLang="id-ID" sz="1400" b="1" dirty="0">
                  <a:solidFill>
                    <a:srgbClr val="FF0000"/>
                  </a:solidFill>
                </a:rPr>
              </a:br>
              <a:r>
                <a:rPr lang="en-US" altLang="id-ID" sz="1400" b="1" dirty="0">
                  <a:solidFill>
                    <a:srgbClr val="FF0000"/>
                  </a:solidFill>
                </a:rPr>
                <a:t>Order</a:t>
              </a:r>
            </a:p>
          </p:txBody>
        </p:sp>
      </p:grpSp>
      <p:grpSp>
        <p:nvGrpSpPr>
          <p:cNvPr id="40" name="Group 1060">
            <a:extLst>
              <a:ext uri="{FF2B5EF4-FFF2-40B4-BE49-F238E27FC236}">
                <a16:creationId xmlns:a16="http://schemas.microsoft.com/office/drawing/2014/main" id="{1818CA28-4889-440E-8C5C-09CFC1B59791}"/>
              </a:ext>
            </a:extLst>
          </p:cNvPr>
          <p:cNvGrpSpPr>
            <a:grpSpLocks/>
          </p:cNvGrpSpPr>
          <p:nvPr/>
        </p:nvGrpSpPr>
        <p:grpSpPr bwMode="auto">
          <a:xfrm>
            <a:off x="2094362" y="4059498"/>
            <a:ext cx="3376608" cy="1969578"/>
            <a:chOff x="240" y="2592"/>
            <a:chExt cx="2551" cy="1488"/>
          </a:xfrm>
        </p:grpSpPr>
        <p:sp>
          <p:nvSpPr>
            <p:cNvPr id="41" name="Text Box 1031">
              <a:extLst>
                <a:ext uri="{FF2B5EF4-FFF2-40B4-BE49-F238E27FC236}">
                  <a16:creationId xmlns:a16="http://schemas.microsoft.com/office/drawing/2014/main" id="{C148C399-5420-4450-B520-EAF18FAB8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832"/>
              <a:ext cx="833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sz="1400"/>
                <a:t>Bill </a:t>
              </a:r>
              <a:br>
                <a:rPr lang="en-US" altLang="id-ID" sz="1400"/>
              </a:br>
              <a:r>
                <a:rPr lang="en-US" altLang="id-ID" sz="1400"/>
                <a:t>Customers</a:t>
              </a:r>
            </a:p>
          </p:txBody>
        </p:sp>
        <p:cxnSp>
          <p:nvCxnSpPr>
            <p:cNvPr id="42" name="AutoShape 1038">
              <a:extLst>
                <a:ext uri="{FF2B5EF4-FFF2-40B4-BE49-F238E27FC236}">
                  <a16:creationId xmlns:a16="http://schemas.microsoft.com/office/drawing/2014/main" id="{F2A3FC6B-A231-43AD-AE86-A12E76124863}"/>
                </a:ext>
              </a:extLst>
            </p:cNvPr>
            <p:cNvCxnSpPr>
              <a:cxnSpLocks noChangeShapeType="1"/>
              <a:stCxn id="56" idx="1"/>
              <a:endCxn id="41" idx="2"/>
            </p:cNvCxnSpPr>
            <p:nvPr/>
          </p:nvCxnSpPr>
          <p:spPr bwMode="auto">
            <a:xfrm rot="10800000">
              <a:off x="945" y="3256"/>
              <a:ext cx="1846" cy="389"/>
            </a:xfrm>
            <a:prstGeom prst="curvedConnector2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AutoShape 1045">
              <a:extLst>
                <a:ext uri="{FF2B5EF4-FFF2-40B4-BE49-F238E27FC236}">
                  <a16:creationId xmlns:a16="http://schemas.microsoft.com/office/drawing/2014/main" id="{A2A0E6FA-4F15-4E48-AC14-74363D350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592"/>
              <a:ext cx="1056" cy="528"/>
            </a:xfrm>
            <a:prstGeom prst="roundRect">
              <a:avLst>
                <a:gd name="adj" fmla="val 16667"/>
              </a:avLst>
            </a:prstGeom>
            <a:solidFill>
              <a:srgbClr val="FF7C80"/>
            </a:solidFill>
            <a:ln w="127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>
                  <a:solidFill>
                    <a:schemeClr val="bg2"/>
                  </a:solidFill>
                </a:rPr>
                <a:t>Acc Rec </a:t>
              </a:r>
              <a:br>
                <a:rPr lang="en-US" altLang="id-ID" sz="1400" b="1">
                  <a:solidFill>
                    <a:schemeClr val="bg2"/>
                  </a:solidFill>
                </a:rPr>
              </a:br>
              <a:r>
                <a:rPr lang="en-US" altLang="id-ID" sz="1400" b="1">
                  <a:solidFill>
                    <a:schemeClr val="bg2"/>
                  </a:solidFill>
                </a:rPr>
                <a:t>Recording</a:t>
              </a:r>
            </a:p>
          </p:txBody>
        </p:sp>
        <p:sp>
          <p:nvSpPr>
            <p:cNvPr id="44" name="AutoShape 1052">
              <a:extLst>
                <a:ext uri="{FF2B5EF4-FFF2-40B4-BE49-F238E27FC236}">
                  <a16:creationId xmlns:a16="http://schemas.microsoft.com/office/drawing/2014/main" id="{9A8B8520-CA2A-4934-BA9F-8511C0CC8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552"/>
              <a:ext cx="768" cy="528"/>
            </a:xfrm>
            <a:prstGeom prst="flowChartDocumen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0000"/>
                  </a:solidFill>
                </a:rPr>
                <a:t>Bill of</a:t>
              </a:r>
              <a:br>
                <a:rPr lang="en-US" altLang="id-ID" sz="1400" b="1" dirty="0">
                  <a:solidFill>
                    <a:srgbClr val="FF0000"/>
                  </a:solidFill>
                </a:rPr>
              </a:br>
              <a:r>
                <a:rPr lang="en-US" altLang="id-ID" sz="1400" b="1" dirty="0">
                  <a:solidFill>
                    <a:srgbClr val="FF0000"/>
                  </a:solidFill>
                </a:rPr>
                <a:t>Lading</a:t>
              </a:r>
            </a:p>
          </p:txBody>
        </p:sp>
      </p:grpSp>
      <p:grpSp>
        <p:nvGrpSpPr>
          <p:cNvPr id="45" name="Group 1061">
            <a:extLst>
              <a:ext uri="{FF2B5EF4-FFF2-40B4-BE49-F238E27FC236}">
                <a16:creationId xmlns:a16="http://schemas.microsoft.com/office/drawing/2014/main" id="{BF22D58F-8EAC-4625-9C05-9AE8A9A4844B}"/>
              </a:ext>
            </a:extLst>
          </p:cNvPr>
          <p:cNvGrpSpPr>
            <a:grpSpLocks/>
          </p:cNvGrpSpPr>
          <p:nvPr/>
        </p:nvGrpSpPr>
        <p:grpSpPr bwMode="auto">
          <a:xfrm>
            <a:off x="1896450" y="2344418"/>
            <a:ext cx="3367342" cy="2313314"/>
            <a:chOff x="0" y="1454"/>
            <a:chExt cx="2544" cy="1819"/>
          </a:xfrm>
        </p:grpSpPr>
        <p:sp>
          <p:nvSpPr>
            <p:cNvPr id="46" name="AutoShape 1043">
              <a:extLst>
                <a:ext uri="{FF2B5EF4-FFF2-40B4-BE49-F238E27FC236}">
                  <a16:creationId xmlns:a16="http://schemas.microsoft.com/office/drawing/2014/main" id="{EBB471B1-D68C-4CAE-B167-61D78B45B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20"/>
              <a:ext cx="1392" cy="528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127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chemeClr val="bg2"/>
                  </a:solidFill>
                </a:rPr>
                <a:t>Cash Receipts</a:t>
              </a:r>
              <a:br>
                <a:rPr lang="en-US" altLang="id-ID" sz="1400" b="1" dirty="0">
                  <a:solidFill>
                    <a:schemeClr val="bg2"/>
                  </a:solidFill>
                </a:rPr>
              </a:br>
              <a:r>
                <a:rPr lang="en-US" altLang="id-ID" sz="1400" b="1" dirty="0">
                  <a:solidFill>
                    <a:schemeClr val="bg2"/>
                  </a:solidFill>
                </a:rPr>
                <a:t>Recording</a:t>
              </a:r>
            </a:p>
          </p:txBody>
        </p:sp>
        <p:cxnSp>
          <p:nvCxnSpPr>
            <p:cNvPr id="47" name="AutoShape 1048">
              <a:extLst>
                <a:ext uri="{FF2B5EF4-FFF2-40B4-BE49-F238E27FC236}">
                  <a16:creationId xmlns:a16="http://schemas.microsoft.com/office/drawing/2014/main" id="{B862BA5D-8E3F-45C5-B504-FAEEC2803A81}"/>
                </a:ext>
              </a:extLst>
            </p:cNvPr>
            <p:cNvCxnSpPr>
              <a:cxnSpLocks noChangeShapeType="1"/>
              <a:stCxn id="50" idx="2"/>
              <a:endCxn id="41" idx="1"/>
            </p:cNvCxnSpPr>
            <p:nvPr/>
          </p:nvCxnSpPr>
          <p:spPr bwMode="auto">
            <a:xfrm rot="5400000">
              <a:off x="-325" y="2217"/>
              <a:ext cx="1819" cy="294"/>
            </a:xfrm>
            <a:prstGeom prst="curvedConnector4">
              <a:avLst>
                <a:gd name="adj1" fmla="val 43934"/>
                <a:gd name="adj2" fmla="val 158711"/>
              </a:avLst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AutoShape 1053">
              <a:extLst>
                <a:ext uri="{FF2B5EF4-FFF2-40B4-BE49-F238E27FC236}">
                  <a16:creationId xmlns:a16="http://schemas.microsoft.com/office/drawing/2014/main" id="{1A78316A-7694-453B-A17A-CABB0650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72"/>
              <a:ext cx="672" cy="576"/>
            </a:xfrm>
            <a:prstGeom prst="flowChartDocumen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0000"/>
                  </a:solidFill>
                </a:rPr>
                <a:t>Sales</a:t>
              </a:r>
              <a:br>
                <a:rPr lang="en-US" altLang="id-ID" sz="1400" b="1" dirty="0">
                  <a:solidFill>
                    <a:srgbClr val="FF0000"/>
                  </a:solidFill>
                </a:rPr>
              </a:br>
              <a:r>
                <a:rPr lang="en-US" altLang="id-ID" sz="1400" b="1" dirty="0">
                  <a:solidFill>
                    <a:srgbClr val="FF0000"/>
                  </a:solidFill>
                </a:rPr>
                <a:t>Invoice</a:t>
              </a:r>
            </a:p>
          </p:txBody>
        </p:sp>
      </p:grpSp>
      <p:grpSp>
        <p:nvGrpSpPr>
          <p:cNvPr id="49" name="Group 1062">
            <a:extLst>
              <a:ext uri="{FF2B5EF4-FFF2-40B4-BE49-F238E27FC236}">
                <a16:creationId xmlns:a16="http://schemas.microsoft.com/office/drawing/2014/main" id="{F758091E-7850-48D2-A963-DDD0FBAACCA0}"/>
              </a:ext>
            </a:extLst>
          </p:cNvPr>
          <p:cNvGrpSpPr>
            <a:grpSpLocks/>
          </p:cNvGrpSpPr>
          <p:nvPr/>
        </p:nvGrpSpPr>
        <p:grpSpPr bwMode="auto">
          <a:xfrm>
            <a:off x="2330376" y="954993"/>
            <a:ext cx="4009424" cy="1389820"/>
            <a:chOff x="291" y="688"/>
            <a:chExt cx="3994" cy="1050"/>
          </a:xfrm>
        </p:grpSpPr>
        <p:sp>
          <p:nvSpPr>
            <p:cNvPr id="50" name="Text Box 1032">
              <a:extLst>
                <a:ext uri="{FF2B5EF4-FFF2-40B4-BE49-F238E27FC236}">
                  <a16:creationId xmlns:a16="http://schemas.microsoft.com/office/drawing/2014/main" id="{D66C70FC-4719-4554-B50F-066FBF671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488"/>
              <a:ext cx="9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sz="1400"/>
                <a:t>Collections</a:t>
              </a:r>
            </a:p>
          </p:txBody>
        </p:sp>
        <p:cxnSp>
          <p:nvCxnSpPr>
            <p:cNvPr id="51" name="AutoShape 1040">
              <a:extLst>
                <a:ext uri="{FF2B5EF4-FFF2-40B4-BE49-F238E27FC236}">
                  <a16:creationId xmlns:a16="http://schemas.microsoft.com/office/drawing/2014/main" id="{6240FFCB-91FD-43EE-85FD-B41E7216BC81}"/>
                </a:ext>
              </a:extLst>
            </p:cNvPr>
            <p:cNvCxnSpPr>
              <a:cxnSpLocks noChangeShapeType="1"/>
              <a:stCxn id="50" idx="0"/>
              <a:endCxn id="36" idx="1"/>
            </p:cNvCxnSpPr>
            <p:nvPr/>
          </p:nvCxnSpPr>
          <p:spPr bwMode="auto">
            <a:xfrm rot="5400000" flipH="1" flipV="1">
              <a:off x="2187" y="-610"/>
              <a:ext cx="734" cy="3462"/>
            </a:xfrm>
            <a:prstGeom prst="curvedConnector2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AutoShape 1044">
              <a:extLst>
                <a:ext uri="{FF2B5EF4-FFF2-40B4-BE49-F238E27FC236}">
                  <a16:creationId xmlns:a16="http://schemas.microsoft.com/office/drawing/2014/main" id="{565E1608-EE41-450A-8D15-A8880254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152"/>
              <a:ext cx="1104" cy="480"/>
            </a:xfrm>
            <a:prstGeom prst="roundRect">
              <a:avLst>
                <a:gd name="adj" fmla="val 16667"/>
              </a:avLst>
            </a:prstGeom>
            <a:solidFill>
              <a:srgbClr val="33CC33"/>
            </a:solidFill>
            <a:ln w="127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chemeClr val="bg2"/>
                  </a:solidFill>
                </a:rPr>
                <a:t>Cash </a:t>
              </a:r>
              <a:br>
                <a:rPr lang="en-US" altLang="id-ID" sz="1400" b="1" dirty="0">
                  <a:solidFill>
                    <a:schemeClr val="bg2"/>
                  </a:solidFill>
                </a:rPr>
              </a:br>
              <a:r>
                <a:rPr lang="en-US" altLang="id-ID" sz="1400" b="1" dirty="0">
                  <a:solidFill>
                    <a:schemeClr val="bg2"/>
                  </a:solidFill>
                </a:rPr>
                <a:t>Collection</a:t>
              </a:r>
            </a:p>
          </p:txBody>
        </p:sp>
        <p:sp>
          <p:nvSpPr>
            <p:cNvPr id="53" name="AutoShape 1054">
              <a:extLst>
                <a:ext uri="{FF2B5EF4-FFF2-40B4-BE49-F238E27FC236}">
                  <a16:creationId xmlns:a16="http://schemas.microsoft.com/office/drawing/2014/main" id="{2CBDE91F-A595-45C9-A6A1-AD3A5854B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840"/>
              <a:ext cx="816" cy="384"/>
            </a:xfrm>
            <a:prstGeom prst="flowChartDocumen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0000"/>
                  </a:solidFill>
                </a:rPr>
                <a:t>Payments</a:t>
              </a:r>
            </a:p>
          </p:txBody>
        </p:sp>
        <p:sp>
          <p:nvSpPr>
            <p:cNvPr id="54" name="AutoShape 1055">
              <a:extLst>
                <a:ext uri="{FF2B5EF4-FFF2-40B4-BE49-F238E27FC236}">
                  <a16:creationId xmlns:a16="http://schemas.microsoft.com/office/drawing/2014/main" id="{D8843B3C-060D-4A5E-A4B6-68E257A2F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688"/>
              <a:ext cx="816" cy="384"/>
            </a:xfrm>
            <a:prstGeom prst="flowChartDocument">
              <a:avLst/>
            </a:prstGeom>
            <a:solidFill>
              <a:schemeClr val="hlink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0000"/>
                  </a:solidFill>
                </a:rPr>
                <a:t>Bank Rec</a:t>
              </a:r>
            </a:p>
          </p:txBody>
        </p:sp>
      </p:grpSp>
      <p:grpSp>
        <p:nvGrpSpPr>
          <p:cNvPr id="55" name="Group 1059">
            <a:extLst>
              <a:ext uri="{FF2B5EF4-FFF2-40B4-BE49-F238E27FC236}">
                <a16:creationId xmlns:a16="http://schemas.microsoft.com/office/drawing/2014/main" id="{E9904C3C-3185-44DE-99AD-07CAACE755A5}"/>
              </a:ext>
            </a:extLst>
          </p:cNvPr>
          <p:cNvGrpSpPr>
            <a:grpSpLocks/>
          </p:cNvGrpSpPr>
          <p:nvPr/>
        </p:nvGrpSpPr>
        <p:grpSpPr bwMode="auto">
          <a:xfrm>
            <a:off x="5470273" y="4230896"/>
            <a:ext cx="3343518" cy="2160182"/>
            <a:chOff x="2304" y="2688"/>
            <a:chExt cx="2526" cy="1632"/>
          </a:xfrm>
        </p:grpSpPr>
        <p:sp>
          <p:nvSpPr>
            <p:cNvPr id="56" name="Text Box 1030">
              <a:extLst>
                <a:ext uri="{FF2B5EF4-FFF2-40B4-BE49-F238E27FC236}">
                  <a16:creationId xmlns:a16="http://schemas.microsoft.com/office/drawing/2014/main" id="{3596C48D-AAD2-4519-BE7E-EC3F9577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312"/>
              <a:ext cx="1001" cy="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sz="1400"/>
                <a:t>Warehousing</a:t>
              </a:r>
              <a:br>
                <a:rPr lang="en-US" altLang="id-ID" sz="1400"/>
              </a:br>
              <a:r>
                <a:rPr lang="en-US" altLang="id-ID" sz="1400"/>
                <a:t>Shipping and</a:t>
              </a:r>
              <a:br>
                <a:rPr lang="en-US" altLang="id-ID" sz="1400"/>
              </a:br>
              <a:r>
                <a:rPr lang="en-US" altLang="id-ID" sz="1400"/>
                <a:t>Delivery</a:t>
              </a:r>
            </a:p>
          </p:txBody>
        </p:sp>
        <p:cxnSp>
          <p:nvCxnSpPr>
            <p:cNvPr id="57" name="AutoShape 1037">
              <a:extLst>
                <a:ext uri="{FF2B5EF4-FFF2-40B4-BE49-F238E27FC236}">
                  <a16:creationId xmlns:a16="http://schemas.microsoft.com/office/drawing/2014/main" id="{32F76DB4-04A5-4A72-8A50-E0D9511C2E9E}"/>
                </a:ext>
              </a:extLst>
            </p:cNvPr>
            <p:cNvCxnSpPr>
              <a:cxnSpLocks noChangeShapeType="1"/>
              <a:stCxn id="61" idx="2"/>
              <a:endCxn id="56" idx="3"/>
            </p:cNvCxnSpPr>
            <p:nvPr/>
          </p:nvCxnSpPr>
          <p:spPr bwMode="auto">
            <a:xfrm rot="5400000">
              <a:off x="4038" y="2820"/>
              <a:ext cx="59" cy="1524"/>
            </a:xfrm>
            <a:prstGeom prst="curvedConnector2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AutoShape 1046">
              <a:extLst>
                <a:ext uri="{FF2B5EF4-FFF2-40B4-BE49-F238E27FC236}">
                  <a16:creationId xmlns:a16="http://schemas.microsoft.com/office/drawing/2014/main" id="{A314D518-1CB2-4E47-A520-CE3C2FF13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88"/>
              <a:ext cx="1104" cy="52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>
                  <a:solidFill>
                    <a:schemeClr val="bg2"/>
                  </a:solidFill>
                </a:rPr>
                <a:t>Physical </a:t>
              </a:r>
              <a:br>
                <a:rPr lang="en-US" altLang="id-ID" sz="1400" b="1">
                  <a:solidFill>
                    <a:schemeClr val="bg2"/>
                  </a:solidFill>
                </a:rPr>
              </a:br>
              <a:r>
                <a:rPr lang="en-US" altLang="id-ID" sz="1400" b="1">
                  <a:solidFill>
                    <a:schemeClr val="bg2"/>
                  </a:solidFill>
                </a:rPr>
                <a:t>Custody</a:t>
              </a:r>
            </a:p>
          </p:txBody>
        </p:sp>
        <p:sp>
          <p:nvSpPr>
            <p:cNvPr id="59" name="AutoShape 1056">
              <a:extLst>
                <a:ext uri="{FF2B5EF4-FFF2-40B4-BE49-F238E27FC236}">
                  <a16:creationId xmlns:a16="http://schemas.microsoft.com/office/drawing/2014/main" id="{BC9DF81A-527D-4907-8191-5E9DE672C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888"/>
              <a:ext cx="1200" cy="432"/>
            </a:xfrm>
            <a:prstGeom prst="flowChartOnlineStorag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FF00"/>
                  </a:solidFill>
                </a:rPr>
                <a:t>Inventory</a:t>
              </a:r>
            </a:p>
          </p:txBody>
        </p:sp>
      </p:grpSp>
      <p:grpSp>
        <p:nvGrpSpPr>
          <p:cNvPr id="60" name="Group 1072">
            <a:extLst>
              <a:ext uri="{FF2B5EF4-FFF2-40B4-BE49-F238E27FC236}">
                <a16:creationId xmlns:a16="http://schemas.microsoft.com/office/drawing/2014/main" id="{62B5A319-F484-4CEA-97B4-F779AC963C07}"/>
              </a:ext>
            </a:extLst>
          </p:cNvPr>
          <p:cNvGrpSpPr>
            <a:grpSpLocks/>
          </p:cNvGrpSpPr>
          <p:nvPr/>
        </p:nvGrpSpPr>
        <p:grpSpPr bwMode="auto">
          <a:xfrm>
            <a:off x="7700525" y="2500603"/>
            <a:ext cx="2345601" cy="3500425"/>
            <a:chOff x="3696" y="681"/>
            <a:chExt cx="2064" cy="3447"/>
          </a:xfrm>
        </p:grpSpPr>
        <p:sp>
          <p:nvSpPr>
            <p:cNvPr id="61" name="Text Box 1029">
              <a:extLst>
                <a:ext uri="{FF2B5EF4-FFF2-40B4-BE49-F238E27FC236}">
                  <a16:creationId xmlns:a16="http://schemas.microsoft.com/office/drawing/2014/main" id="{93A53BEE-A5CA-4E1E-8695-5FE97FC0F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072"/>
              <a:ext cx="709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id-ID" sz="1400" dirty="0"/>
                <a:t>Credit</a:t>
              </a:r>
              <a:br>
                <a:rPr lang="en-US" altLang="id-ID" sz="1400" dirty="0"/>
              </a:br>
              <a:r>
                <a:rPr lang="en-US" altLang="id-ID" sz="1400" dirty="0"/>
                <a:t>Granting</a:t>
              </a:r>
            </a:p>
          </p:txBody>
        </p:sp>
        <p:sp>
          <p:nvSpPr>
            <p:cNvPr id="62" name="AutoShape 1047">
              <a:extLst>
                <a:ext uri="{FF2B5EF4-FFF2-40B4-BE49-F238E27FC236}">
                  <a16:creationId xmlns:a16="http://schemas.microsoft.com/office/drawing/2014/main" id="{E614CAD3-6E39-4B9B-83FE-CFED8D61A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60"/>
              <a:ext cx="1440" cy="528"/>
            </a:xfrm>
            <a:prstGeom prst="roundRect">
              <a:avLst>
                <a:gd name="adj" fmla="val 16667"/>
              </a:avLst>
            </a:prstGeom>
            <a:solidFill>
              <a:srgbClr val="FF0033"/>
            </a:solidFill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/>
                <a:t>Sales </a:t>
              </a:r>
              <a:br>
                <a:rPr lang="en-US" altLang="id-ID" sz="1400" b="1"/>
              </a:br>
              <a:r>
                <a:rPr lang="en-US" altLang="id-ID" sz="1400" b="1"/>
                <a:t>Authorization</a:t>
              </a:r>
            </a:p>
          </p:txBody>
        </p:sp>
        <p:sp>
          <p:nvSpPr>
            <p:cNvPr id="63" name="AutoShape 1051">
              <a:extLst>
                <a:ext uri="{FF2B5EF4-FFF2-40B4-BE49-F238E27FC236}">
                  <a16:creationId xmlns:a16="http://schemas.microsoft.com/office/drawing/2014/main" id="{FACCFB4F-64FD-49CD-83A2-7EB212581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696"/>
              <a:ext cx="912" cy="432"/>
            </a:xfrm>
            <a:prstGeom prst="flowChartOnlineStorag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id-ID" sz="1400" b="1" dirty="0">
                  <a:solidFill>
                    <a:srgbClr val="FFFF00"/>
                  </a:solidFill>
                </a:rPr>
                <a:t>Credit</a:t>
              </a:r>
            </a:p>
          </p:txBody>
        </p:sp>
        <p:cxnSp>
          <p:nvCxnSpPr>
            <p:cNvPr id="64" name="AutoShape 1069">
              <a:extLst>
                <a:ext uri="{FF2B5EF4-FFF2-40B4-BE49-F238E27FC236}">
                  <a16:creationId xmlns:a16="http://schemas.microsoft.com/office/drawing/2014/main" id="{27396B8E-A9EC-454A-A064-F78F1FDDA650}"/>
                </a:ext>
              </a:extLst>
            </p:cNvPr>
            <p:cNvCxnSpPr>
              <a:cxnSpLocks noChangeShapeType="1"/>
              <a:stCxn id="37" idx="3"/>
              <a:endCxn id="61" idx="3"/>
            </p:cNvCxnSpPr>
            <p:nvPr/>
          </p:nvCxnSpPr>
          <p:spPr bwMode="auto">
            <a:xfrm flipH="1">
              <a:off x="5029" y="681"/>
              <a:ext cx="129" cy="2611"/>
            </a:xfrm>
            <a:prstGeom prst="curvedConnector3">
              <a:avLst>
                <a:gd name="adj1" fmla="val -133741"/>
              </a:avLst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45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399C-30E2-473E-9CE9-168150DF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0A80F-9DFD-475C-BD10-0EA77F6A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6DF55-516D-4C9B-BAE6-8CC473FAFA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9" y="1376132"/>
            <a:ext cx="11479793" cy="45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3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7CB-25BE-4A04-A0E9-731D5A41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Pengakuan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5F62-A8F2-4B95-B268-651014459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Persuasive evidence of an arrangement exists. </a:t>
            </a:r>
            <a:endParaRPr lang="id-ID" sz="2800" dirty="0"/>
          </a:p>
          <a:p>
            <a:r>
              <a:rPr lang="en-US" sz="2800" dirty="0"/>
              <a:t>Delivery has occurred, or services have been rendered. </a:t>
            </a:r>
            <a:endParaRPr lang="id-ID" sz="2800" dirty="0"/>
          </a:p>
          <a:p>
            <a:r>
              <a:rPr lang="en-US" sz="2800" dirty="0"/>
              <a:t>The seller’s price to the buyer is fixed or determinable. </a:t>
            </a:r>
            <a:endParaRPr lang="id-ID" sz="2800" dirty="0"/>
          </a:p>
          <a:p>
            <a:r>
              <a:rPr lang="en-US" sz="2800" dirty="0"/>
              <a:t>Collectability is reasonably assured. </a:t>
            </a:r>
            <a:endParaRPr lang="id-ID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74D2-A25E-4DDA-93B8-689D7023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785C-0877-4017-A9DC-6C886407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Fraud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77740-18E8-47D8-9845-C83E6ABF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4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1. early revenue recognition;</a:t>
            </a:r>
          </a:p>
          <a:p>
            <a:pPr marL="0" indent="0">
              <a:buNone/>
            </a:pPr>
            <a:r>
              <a:rPr lang="en-US" sz="2800" dirty="0"/>
              <a:t>2. holding the books open past the accounting period;</a:t>
            </a:r>
          </a:p>
          <a:p>
            <a:pPr marL="0" indent="0">
              <a:buNone/>
            </a:pPr>
            <a:r>
              <a:rPr lang="en-US" sz="2800" dirty="0"/>
              <a:t>3. fictitious sales;</a:t>
            </a:r>
          </a:p>
          <a:p>
            <a:pPr marL="0" indent="0">
              <a:buNone/>
            </a:pPr>
            <a:r>
              <a:rPr lang="en-US" sz="2800" dirty="0"/>
              <a:t>4. failure to record returns;</a:t>
            </a:r>
          </a:p>
          <a:p>
            <a:pPr marL="0" indent="0">
              <a:buNone/>
            </a:pPr>
            <a:r>
              <a:rPr lang="en-US" sz="2800" dirty="0"/>
              <a:t>5. fraud in the percentage of completion method;</a:t>
            </a:r>
          </a:p>
          <a:p>
            <a:pPr marL="0" indent="0">
              <a:buNone/>
            </a:pPr>
            <a:r>
              <a:rPr lang="en-US" sz="2800" dirty="0"/>
              <a:t>6. related-party transactions;</a:t>
            </a:r>
          </a:p>
          <a:p>
            <a:pPr marL="0" indent="0">
              <a:buNone/>
            </a:pPr>
            <a:r>
              <a:rPr lang="en-US" sz="2800" dirty="0"/>
              <a:t>7. overstating receivables and inventory; and</a:t>
            </a:r>
          </a:p>
          <a:p>
            <a:pPr marL="0" indent="0">
              <a:buNone/>
            </a:pPr>
            <a:r>
              <a:rPr lang="en-US" sz="2800" dirty="0"/>
              <a:t>8. liability and expense omissions.</a:t>
            </a:r>
            <a:endParaRPr lang="id-ID" sz="2800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570A-925C-4728-8FB9-5DBEBEC2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02CE-A8A5-41FA-BF4C-06A07245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E66F30-A0C5-4511-819C-1ABF296D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6730"/>
            <a:ext cx="9404723" cy="57828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Skema Fraud </a:t>
            </a:r>
            <a:endParaRPr lang="id-I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001022-D3BC-4804-B778-BCCEFB0B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096312"/>
            <a:ext cx="10463514" cy="4665375"/>
          </a:xfrm>
        </p:spPr>
        <p:txBody>
          <a:bodyPr>
            <a:normAutofit/>
          </a:bodyPr>
          <a:lstStyle/>
          <a:p>
            <a:r>
              <a:rPr lang="en-US" sz="1600" dirty="0"/>
              <a:t>Recognition of revenue on shipments that never occurred </a:t>
            </a:r>
            <a:endParaRPr lang="id-ID" sz="1600" dirty="0"/>
          </a:p>
          <a:p>
            <a:r>
              <a:rPr lang="en-US" sz="1600" dirty="0"/>
              <a:t>Hidden side letters, agreements containing contract terms that are not part of the formal contract, giving customers an irrevocable right to return the product </a:t>
            </a:r>
            <a:endParaRPr lang="id-ID" sz="1600" dirty="0"/>
          </a:p>
          <a:p>
            <a:r>
              <a:rPr lang="en-US" sz="1600" dirty="0"/>
              <a:t>Recording consignment sales as final sales </a:t>
            </a:r>
            <a:endParaRPr lang="id-ID" sz="1600" dirty="0"/>
          </a:p>
          <a:p>
            <a:r>
              <a:rPr lang="en-US" sz="1600" dirty="0"/>
              <a:t>Early recognition of sales that occurred after the end of the fiscal period </a:t>
            </a:r>
            <a:endParaRPr lang="id-ID" sz="1600" dirty="0"/>
          </a:p>
          <a:p>
            <a:r>
              <a:rPr lang="en-US" sz="1600" dirty="0"/>
              <a:t>Shipment of unfinished product </a:t>
            </a:r>
            <a:endParaRPr lang="id-ID" sz="1600" dirty="0"/>
          </a:p>
          <a:p>
            <a:r>
              <a:rPr lang="en-US" sz="1600" dirty="0"/>
              <a:t>Shipment of product before customers wanted or agreed to delivery </a:t>
            </a:r>
            <a:endParaRPr lang="id-ID" sz="1600" dirty="0"/>
          </a:p>
          <a:p>
            <a:r>
              <a:rPr lang="en-US" sz="1600" dirty="0"/>
              <a:t>Creation of fictitious invoices </a:t>
            </a:r>
            <a:endParaRPr lang="id-ID" sz="1600" dirty="0"/>
          </a:p>
          <a:p>
            <a:r>
              <a:rPr lang="en-US" sz="1600" dirty="0"/>
              <a:t>Shipment of more product than the customer ordered </a:t>
            </a:r>
            <a:endParaRPr lang="id-ID" sz="1600" dirty="0"/>
          </a:p>
          <a:p>
            <a:r>
              <a:rPr lang="en-US" sz="1600" dirty="0"/>
              <a:t>Recording shipments to the company’s own warehouse as sales </a:t>
            </a:r>
            <a:endParaRPr lang="id-ID" sz="1600" dirty="0"/>
          </a:p>
          <a:p>
            <a:r>
              <a:rPr lang="en-US" sz="1600" dirty="0"/>
              <a:t>Shipping goods that had been returned and recording the reshipment as a sale of new goods before issuing credit for the returned sale </a:t>
            </a:r>
            <a:endParaRPr lang="id-ID" sz="1600" dirty="0"/>
          </a:p>
          <a:p>
            <a:r>
              <a:rPr lang="en-US" sz="1600" dirty="0"/>
              <a:t>Incorrect aging of accounts receivable and not recording write-downs of potentially uncollectible amounts </a:t>
            </a:r>
            <a:endParaRPr lang="id-ID" sz="1600" dirty="0"/>
          </a:p>
          <a:p>
            <a:r>
              <a:rPr lang="en-US" sz="1600" dirty="0"/>
              <a:t>Recording purchase orders as completed sales</a:t>
            </a:r>
          </a:p>
        </p:txBody>
      </p:sp>
    </p:spTree>
    <p:extLst>
      <p:ext uri="{BB962C8B-B14F-4D97-AF65-F5344CB8AC3E}">
        <p14:creationId xmlns:p14="http://schemas.microsoft.com/office/powerpoint/2010/main" val="70495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CCAB-AD74-4DA5-AEA7-C4423EA7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7012778-5E96-49A1-9776-8DC2B33F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/>
              <a:t>Assertions about Classes of Transactions</a:t>
            </a:r>
            <a:endParaRPr lang="id-ID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B2050B-817B-45F2-BBCA-5137B317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795167"/>
            <a:ext cx="10627919" cy="4096269"/>
          </a:xfrm>
        </p:spPr>
        <p:txBody>
          <a:bodyPr>
            <a:normAutofit/>
          </a:bodyPr>
          <a:lstStyle/>
          <a:p>
            <a:r>
              <a:rPr lang="en-US" sz="2000" b="1" dirty="0"/>
              <a:t>Occurrence. </a:t>
            </a:r>
            <a:r>
              <a:rPr lang="en-US" sz="2000" dirty="0"/>
              <a:t>All revenue and cash receipt transactions and events that have been recorded have occurred and</a:t>
            </a:r>
            <a:r>
              <a:rPr lang="id-ID" sz="2000" dirty="0"/>
              <a:t> </a:t>
            </a:r>
            <a:r>
              <a:rPr lang="id-ID" sz="2000" dirty="0" err="1"/>
              <a:t>pertain</a:t>
            </a:r>
            <a:r>
              <a:rPr lang="id-ID" sz="2000" dirty="0"/>
              <a:t> </a:t>
            </a:r>
            <a:r>
              <a:rPr lang="id-ID" sz="2000" dirty="0" err="1"/>
              <a:t>to</a:t>
            </a:r>
            <a:r>
              <a:rPr lang="id-ID" sz="2000" dirty="0"/>
              <a:t> </a:t>
            </a:r>
            <a:r>
              <a:rPr lang="id-ID" sz="2000" dirty="0" err="1"/>
              <a:t>the</a:t>
            </a:r>
            <a:r>
              <a:rPr lang="id-ID" sz="2000" dirty="0"/>
              <a:t> </a:t>
            </a:r>
            <a:r>
              <a:rPr lang="id-ID" sz="2000" dirty="0" err="1"/>
              <a:t>entity</a:t>
            </a:r>
            <a:r>
              <a:rPr lang="id-ID" sz="2000" dirty="0"/>
              <a:t>.</a:t>
            </a:r>
          </a:p>
          <a:p>
            <a:r>
              <a:rPr lang="en-US" sz="2000" b="1" dirty="0"/>
              <a:t>Completeness. </a:t>
            </a:r>
            <a:r>
              <a:rPr lang="en-US" sz="2000" dirty="0"/>
              <a:t>All revenue and cash receipt transactions and events that should have been recorded have been</a:t>
            </a:r>
            <a:r>
              <a:rPr lang="id-ID" sz="2000" dirty="0"/>
              <a:t> </a:t>
            </a:r>
            <a:r>
              <a:rPr lang="id-ID" sz="2000" dirty="0" err="1"/>
              <a:t>recorded</a:t>
            </a:r>
            <a:r>
              <a:rPr lang="id-ID" sz="2000" dirty="0"/>
              <a:t>.</a:t>
            </a:r>
          </a:p>
          <a:p>
            <a:r>
              <a:rPr lang="en-US" sz="2000" b="1" dirty="0"/>
              <a:t>Authorization. </a:t>
            </a:r>
            <a:r>
              <a:rPr lang="en-US" sz="2000" dirty="0"/>
              <a:t>All revenue and cash receipt transactions and events are properly authorized.</a:t>
            </a:r>
          </a:p>
          <a:p>
            <a:r>
              <a:rPr lang="en-US" sz="2000" b="1" dirty="0"/>
              <a:t>Accuracy. </a:t>
            </a:r>
            <a:r>
              <a:rPr lang="en-US" sz="2000" dirty="0"/>
              <a:t>Amounts and other data relating to recorded revenue and cash receipt transactions and events have been</a:t>
            </a:r>
            <a:r>
              <a:rPr lang="id-ID" sz="2000" dirty="0"/>
              <a:t> </a:t>
            </a:r>
            <a:r>
              <a:rPr lang="id-ID" sz="2000" dirty="0" err="1"/>
              <a:t>recorded</a:t>
            </a:r>
            <a:r>
              <a:rPr lang="id-ID" sz="2000" dirty="0"/>
              <a:t> </a:t>
            </a:r>
            <a:r>
              <a:rPr lang="id-ID" sz="2000" dirty="0" err="1"/>
              <a:t>appropriately</a:t>
            </a:r>
            <a:r>
              <a:rPr lang="id-ID" sz="2000" dirty="0"/>
              <a:t>.</a:t>
            </a:r>
          </a:p>
          <a:p>
            <a:r>
              <a:rPr lang="en-US" sz="2000" b="1" dirty="0"/>
              <a:t>Cutoff. </a:t>
            </a:r>
            <a:r>
              <a:rPr lang="en-US" sz="2000" dirty="0"/>
              <a:t>All revenue and cash receipt transactions and events have been recorded in the correct accounting period.</a:t>
            </a:r>
          </a:p>
          <a:p>
            <a:r>
              <a:rPr lang="en-US" sz="2000" b="1" dirty="0"/>
              <a:t>Classification. </a:t>
            </a:r>
            <a:r>
              <a:rPr lang="en-US" sz="2000" dirty="0"/>
              <a:t>All revenue and cash receipt transactions and events have been recorded in the proper accounts.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25559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Latihan Uji </a:t>
            </a:r>
            <a:r>
              <a:rPr lang="en-US" dirty="0" err="1"/>
              <a:t>Substantif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Siklus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AAE3-EF8A-4AB0-9573-6ED03C1E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48141-075E-461E-BEF5-8CD776C0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2"/>
          <a:stretch/>
        </p:blipFill>
        <p:spPr>
          <a:xfrm>
            <a:off x="808030" y="612995"/>
            <a:ext cx="6863622" cy="5345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97DC9-D600-409C-81CD-AEB1C81CBAD1}"/>
              </a:ext>
            </a:extLst>
          </p:cNvPr>
          <p:cNvSpPr txBox="1"/>
          <p:nvPr/>
        </p:nvSpPr>
        <p:spPr>
          <a:xfrm>
            <a:off x="8146750" y="5513407"/>
            <a:ext cx="21632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/>
              <a:t>Sumber</a:t>
            </a:r>
            <a:r>
              <a:rPr lang="en-ID" sz="1100" dirty="0"/>
              <a:t>:</a:t>
            </a:r>
          </a:p>
          <a:p>
            <a:r>
              <a:rPr lang="en-ID" sz="1100" dirty="0"/>
              <a:t>https://www.merriam-webster.com/dictionary/assert</a:t>
            </a:r>
          </a:p>
        </p:txBody>
      </p:sp>
    </p:spTree>
    <p:extLst>
      <p:ext uri="{BB962C8B-B14F-4D97-AF65-F5344CB8AC3E}">
        <p14:creationId xmlns:p14="http://schemas.microsoft.com/office/powerpoint/2010/main" val="105471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3A44-F584-4800-B626-F722E653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(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82F9-8DF8-41D7-AD18-C3E66C58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Pernyataan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manajemen</a:t>
            </a:r>
            <a:r>
              <a:rPr lang="en-US" dirty="0"/>
              <a:t> (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eksplisit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implisit</a:t>
            </a:r>
            <a:r>
              <a:rPr lang="en-US" dirty="0"/>
              <a:t>)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yang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E8870-7654-471B-8F99-8FCC6D59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3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6C236-4600-43D5-B30D-0F4F86C1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F93DC-F497-4F8E-BCE6-AC4BF905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5" y="1135005"/>
            <a:ext cx="6794920" cy="3649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FEBDC-6B71-4C15-870D-CB6A3308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8" y="3972647"/>
            <a:ext cx="5491987" cy="186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A6DE75-4999-43A1-ADE8-144EE088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Asersi</a:t>
            </a:r>
            <a:r>
              <a:rPr lang="en-US" dirty="0"/>
              <a:t> </a:t>
            </a:r>
            <a:r>
              <a:rPr lang="en-US" dirty="0" err="1"/>
              <a:t>Eksplisit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3528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0607-D291-40A1-AE50-605E50A6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Asersi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3BAF-84F0-49DE-A3E3-CF99CB3E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54A8-B972-4754-B4DD-B406FABE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1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7519-C39C-4987-A443-1175F234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Peran Auditor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1A2C-4F09-485E-B8B8-DA41667B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00DC8-ECFC-4AAC-BC85-38271A9B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3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642</Words>
  <Application>Microsoft Office PowerPoint</Application>
  <PresentationFormat>Widescreen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Asersi Manajemen dan Siklus Penjualan</vt:lpstr>
      <vt:lpstr>PowerPoint Presentation</vt:lpstr>
      <vt:lpstr>PowerPoint Presentation</vt:lpstr>
      <vt:lpstr>Asersi Manajemen</vt:lpstr>
      <vt:lpstr>PowerPoint Presentation</vt:lpstr>
      <vt:lpstr>Asersi Manajemen (laporan keuangan)</vt:lpstr>
      <vt:lpstr>Contoh Asersi Eksplisit</vt:lpstr>
      <vt:lpstr>Klasifikasi Asersi</vt:lpstr>
      <vt:lpstr>Peran Auditor</vt:lpstr>
      <vt:lpstr>Klasifikasi Asersi dan Siklus Akuntansi</vt:lpstr>
      <vt:lpstr>Siklus Penjualan</vt:lpstr>
      <vt:lpstr>Contoh Siklus Penjualan - Pendapatan</vt:lpstr>
      <vt:lpstr>Contoh Siklus Penjualan</vt:lpstr>
      <vt:lpstr>Kriteria Umum Pengakuan Pendapatan</vt:lpstr>
      <vt:lpstr>Contoh Kasus Fraud</vt:lpstr>
      <vt:lpstr>Contoh Skema Fraud </vt:lpstr>
      <vt:lpstr>Assertions about Classes of Transactions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79</cp:revision>
  <dcterms:created xsi:type="dcterms:W3CDTF">2023-09-18T04:21:25Z</dcterms:created>
  <dcterms:modified xsi:type="dcterms:W3CDTF">2024-06-30T15:21:12Z</dcterms:modified>
</cp:coreProperties>
</file>